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65" r:id="rId2"/>
    <p:sldId id="261" r:id="rId3"/>
    <p:sldId id="277" r:id="rId4"/>
    <p:sldId id="298" r:id="rId5"/>
    <p:sldId id="310" r:id="rId6"/>
    <p:sldId id="311" r:id="rId7"/>
    <p:sldId id="317" r:id="rId8"/>
    <p:sldId id="312" r:id="rId9"/>
    <p:sldId id="303" r:id="rId10"/>
    <p:sldId id="313" r:id="rId11"/>
    <p:sldId id="315" r:id="rId12"/>
    <p:sldId id="316" r:id="rId13"/>
    <p:sldId id="306" r:id="rId14"/>
  </p:sldIdLst>
  <p:sldSz cx="9144000" cy="6858000" type="screen4x3"/>
  <p:notesSz cx="6735763" cy="98663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D89C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629" autoAdjust="0"/>
  </p:normalViewPr>
  <p:slideViewPr>
    <p:cSldViewPr>
      <p:cViewPr varScale="1">
        <p:scale>
          <a:sx n="41" d="100"/>
          <a:sy n="41" d="100"/>
        </p:scale>
        <p:origin x="-91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MELNYK_DOCS\&#1044;&#1060;&#1056;&#1056;\&#1060;&#1056;&#1056;-01%2001%202016%20-%20&#1085;&#1072;&#1087;&#1088;&#1103;&#1084;&#1080;.xls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lrMapOvr bg1="lt1" tx1="dk1" bg2="lt2" tx2="dk2" accent1="accent1" accent2="accent2" accent3="accent3" accent4="accent4" accent5="accent5" accent6="accent6" hlink="hlink" folHlink="folHlink"/>
  <c:chart>
    <c:view3D>
      <c:rAngAx val="1"/>
    </c:view3D>
    <c:plotArea>
      <c:layout/>
      <c:bar3DChart>
        <c:barDir val="bar"/>
        <c:grouping val="stacked"/>
        <c:ser>
          <c:idx val="0"/>
          <c:order val="0"/>
          <c:cat>
            <c:strRef>
              <c:f>напрями!$B$2:$B$16</c:f>
              <c:strCache>
                <c:ptCount val="15"/>
                <c:pt idx="0">
                  <c:v>освіта, ЗОШ</c:v>
                </c:pt>
                <c:pt idx="1">
                  <c:v>водопостачання/водовідведення</c:v>
                </c:pt>
                <c:pt idx="2">
                  <c:v>охорона здоров'я</c:v>
                </c:pt>
                <c:pt idx="3">
                  <c:v>дошкільні навчальні заклади</c:v>
                </c:pt>
                <c:pt idx="4">
                  <c:v>дороги</c:v>
                </c:pt>
                <c:pt idx="5">
                  <c:v>заклади культури</c:v>
                </c:pt>
                <c:pt idx="6">
                  <c:v>теплопостачання</c:v>
                </c:pt>
                <c:pt idx="7">
                  <c:v>спортивні споруди</c:v>
                </c:pt>
                <c:pt idx="8">
                  <c:v>автобус</c:v>
                </c:pt>
                <c:pt idx="9">
                  <c:v>заклади соціального обслуговування</c:v>
                </c:pt>
                <c:pt idx="10">
                  <c:v>енергетична інфраструктура</c:v>
                </c:pt>
                <c:pt idx="11">
                  <c:v>житлові/адміністративні будівлі</c:v>
                </c:pt>
                <c:pt idx="12">
                  <c:v>благоустрій, місцева інфраструктура</c:v>
                </c:pt>
                <c:pt idx="13">
                  <c:v>інші проекти</c:v>
                </c:pt>
                <c:pt idx="14">
                  <c:v>зберігання/переробка ТПВ</c:v>
                </c:pt>
              </c:strCache>
            </c:strRef>
          </c:cat>
          <c:val>
            <c:numRef>
              <c:f>напрями!$C$2:$C$16</c:f>
            </c:numRef>
          </c:val>
        </c:ser>
        <c:ser>
          <c:idx val="1"/>
          <c:order val="1"/>
          <c:spPr>
            <a:solidFill>
              <a:srgbClr val="FFFF00"/>
            </a:solidFill>
          </c:spPr>
          <c:dPt>
            <c:idx val="0"/>
            <c:spPr>
              <a:solidFill>
                <a:srgbClr val="92D050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0.35361550242629025"/>
                  <c:y val="-8.8470704752260151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31172216846400314"/>
                  <c:y val="-1.7765992298968494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24376606216893396"/>
                  <c:y val="-7.6550546129958994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23319936645824751"/>
                  <c:y val="-1.0182888551592164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4934772829509671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1227517742644237"/>
                  <c:y val="-1.271051668150227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7.5573549257759789E-2"/>
                  <c:y val="-2.5421033363004558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7.4669361325980441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7.2327464828221888E-2"/>
                  <c:y val="4.6604689450825589E-17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5.7579847053531287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5.9379217273954107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6.1178587494376969E-2"/>
                  <c:y val="-2.5421033363004558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5.3981106612685556E-2"/>
                  <c:y val="-2.3302344725412795E-17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5.3981106612685556E-2"/>
                  <c:y val="-2.5421033363004558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6.47773279352227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baseline="0"/>
                </a:pPr>
                <a:endParaRPr lang="uk-UA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напрями!$B$2:$B$16</c:f>
              <c:strCache>
                <c:ptCount val="15"/>
                <c:pt idx="0">
                  <c:v>освіта, ЗОШ</c:v>
                </c:pt>
                <c:pt idx="1">
                  <c:v>водопостачання/водовідведення</c:v>
                </c:pt>
                <c:pt idx="2">
                  <c:v>охорона здоров'я</c:v>
                </c:pt>
                <c:pt idx="3">
                  <c:v>дошкільні навчальні заклади</c:v>
                </c:pt>
                <c:pt idx="4">
                  <c:v>дороги</c:v>
                </c:pt>
                <c:pt idx="5">
                  <c:v>заклади культури</c:v>
                </c:pt>
                <c:pt idx="6">
                  <c:v>теплопостачання</c:v>
                </c:pt>
                <c:pt idx="7">
                  <c:v>спортивні споруди</c:v>
                </c:pt>
                <c:pt idx="8">
                  <c:v>автобус</c:v>
                </c:pt>
                <c:pt idx="9">
                  <c:v>заклади соціального обслуговування</c:v>
                </c:pt>
                <c:pt idx="10">
                  <c:v>енергетична інфраструктура</c:v>
                </c:pt>
                <c:pt idx="11">
                  <c:v>житлові/адміністративні будівлі</c:v>
                </c:pt>
                <c:pt idx="12">
                  <c:v>благоустрій, місцева інфраструктура</c:v>
                </c:pt>
                <c:pt idx="13">
                  <c:v>інші проекти</c:v>
                </c:pt>
                <c:pt idx="14">
                  <c:v>зберігання/переробка ТПВ</c:v>
                </c:pt>
              </c:strCache>
            </c:strRef>
          </c:cat>
          <c:val>
            <c:numRef>
              <c:f>напрями!$D$2:$D$16</c:f>
              <c:numCache>
                <c:formatCode>0.0%</c:formatCode>
                <c:ptCount val="15"/>
                <c:pt idx="0">
                  <c:v>0.21118721461187218</c:v>
                </c:pt>
                <c:pt idx="1">
                  <c:v>0.18264840182648406</c:v>
                </c:pt>
                <c:pt idx="2">
                  <c:v>0.13926940639269411</c:v>
                </c:pt>
                <c:pt idx="3">
                  <c:v>0.12899543378995437</c:v>
                </c:pt>
                <c:pt idx="4">
                  <c:v>8.4474885844748854E-2</c:v>
                </c:pt>
                <c:pt idx="5">
                  <c:v>6.2785388127853892E-2</c:v>
                </c:pt>
                <c:pt idx="6">
                  <c:v>3.5388127853881284E-2</c:v>
                </c:pt>
                <c:pt idx="7">
                  <c:v>3.3105022831050226E-2</c:v>
                </c:pt>
                <c:pt idx="8">
                  <c:v>2.7397260273972608E-2</c:v>
                </c:pt>
                <c:pt idx="9">
                  <c:v>2.1689497716894986E-2</c:v>
                </c:pt>
                <c:pt idx="10">
                  <c:v>1.9406392694063929E-2</c:v>
                </c:pt>
                <c:pt idx="11">
                  <c:v>1.8264840182648401E-2</c:v>
                </c:pt>
                <c:pt idx="12">
                  <c:v>1.8264840182648401E-2</c:v>
                </c:pt>
                <c:pt idx="13">
                  <c:v>1.2557077625570779E-2</c:v>
                </c:pt>
                <c:pt idx="14">
                  <c:v>4.5662100456621019E-3</c:v>
                </c:pt>
              </c:numCache>
            </c:numRef>
          </c:val>
        </c:ser>
        <c:dLbls/>
        <c:shape val="box"/>
        <c:axId val="55141888"/>
        <c:axId val="55143424"/>
        <c:axId val="0"/>
      </c:bar3DChart>
      <c:catAx>
        <c:axId val="55141888"/>
        <c:scaling>
          <c:orientation val="minMax"/>
        </c:scaling>
        <c:axPos val="l"/>
        <c:numFmt formatCode="General" sourceLinked="0"/>
        <c:tickLblPos val="nextTo"/>
        <c:txPr>
          <a:bodyPr/>
          <a:lstStyle/>
          <a:p>
            <a:pPr>
              <a:defRPr sz="1100" b="1" i="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pPr>
            <a:endParaRPr lang="uk-UA"/>
          </a:p>
        </c:txPr>
        <c:crossAx val="55143424"/>
        <c:crosses val="autoZero"/>
        <c:auto val="1"/>
        <c:lblAlgn val="ctr"/>
        <c:lblOffset val="100"/>
      </c:catAx>
      <c:valAx>
        <c:axId val="55143424"/>
        <c:scaling>
          <c:orientation val="minMax"/>
        </c:scaling>
        <c:axPos val="b"/>
        <c:numFmt formatCode="0.0%" sourceLinked="1"/>
        <c:tickLblPos val="nextTo"/>
        <c:spPr>
          <a:ln w="6350"/>
        </c:spPr>
        <c:txPr>
          <a:bodyPr/>
          <a:lstStyle/>
          <a:p>
            <a:pPr>
              <a:defRPr sz="1200" b="1" i="0" baseline="0"/>
            </a:pPr>
            <a:endParaRPr lang="uk-UA"/>
          </a:p>
        </c:txPr>
        <c:crossAx val="55141888"/>
        <c:crosses val="autoZero"/>
        <c:crossBetween val="between"/>
      </c:valAx>
    </c:plotArea>
    <c:plotVisOnly val="1"/>
    <c:dispBlanksAs val="gap"/>
  </c:chart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3316"/>
          </a:xfrm>
          <a:prstGeom prst="rect">
            <a:avLst/>
          </a:prstGeom>
        </p:spPr>
        <p:txBody>
          <a:bodyPr vert="horz" lIns="91350" tIns="45674" rIns="91350" bIns="45674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3316"/>
          </a:xfrm>
          <a:prstGeom prst="rect">
            <a:avLst/>
          </a:prstGeom>
        </p:spPr>
        <p:txBody>
          <a:bodyPr vert="horz" lIns="91350" tIns="45674" rIns="91350" bIns="45674" rtlCol="0"/>
          <a:lstStyle>
            <a:lvl1pPr algn="r">
              <a:defRPr sz="1200"/>
            </a:lvl1pPr>
          </a:lstStyle>
          <a:p>
            <a:fld id="{B9AB9970-EC38-47A6-BAFA-B30FE591FA4A}" type="datetimeFigureOut">
              <a:rPr lang="uk-UA" smtClean="0"/>
              <a:pPr/>
              <a:t>01.02.2016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0" tIns="45674" rIns="91350" bIns="45674" rtlCol="0" anchor="ctr"/>
          <a:lstStyle/>
          <a:p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3577" y="4686502"/>
            <a:ext cx="5388610" cy="4439841"/>
          </a:xfrm>
          <a:prstGeom prst="rect">
            <a:avLst/>
          </a:prstGeom>
        </p:spPr>
        <p:txBody>
          <a:bodyPr vert="horz" lIns="91350" tIns="45674" rIns="91350" bIns="45674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0" tIns="45674" rIns="91350" bIns="45674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15376" y="9371285"/>
            <a:ext cx="2918830" cy="493316"/>
          </a:xfrm>
          <a:prstGeom prst="rect">
            <a:avLst/>
          </a:prstGeom>
        </p:spPr>
        <p:txBody>
          <a:bodyPr vert="horz" lIns="91350" tIns="45674" rIns="91350" bIns="45674" rtlCol="0" anchor="b"/>
          <a:lstStyle>
            <a:lvl1pPr algn="r">
              <a:defRPr sz="1200"/>
            </a:lvl1pPr>
          </a:lstStyle>
          <a:p>
            <a:fld id="{384DF921-AA94-4CF6-885A-31F5B4AD922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969746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DF921-AA94-4CF6-885A-31F5B4AD9226}" type="slidenum">
              <a:rPr lang="uk-UA" smtClean="0"/>
              <a:pPr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558815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52405-C691-1A48-84DD-19E45A3555F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3260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52405-C691-1A48-84DD-19E45A3555F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6294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B565-3A0D-4EF0-9A9A-769CDF791F30}" type="datetime1">
              <a:rPr lang="uk-UA" smtClean="0"/>
              <a:pPr/>
              <a:t>01.02.2016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117098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75185-25CB-4515-81F1-4AF8684B6FE4}" type="datetime1">
              <a:rPr lang="uk-UA" smtClean="0"/>
              <a:pPr/>
              <a:t>01.02.2016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308858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625DB-582D-48DE-ADAA-EF25A473FF37}" type="datetime1">
              <a:rPr lang="uk-UA" smtClean="0"/>
              <a:pPr/>
              <a:t>01.02.2016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3281811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E6C17-9786-4560-A8B3-893AE3B22DDF}" type="datetime1">
              <a:rPr lang="uk-UA" smtClean="0"/>
              <a:pPr/>
              <a:t>01.02.2016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3795488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13063-55C4-4037-9C00-786B9A24D960}" type="datetime1">
              <a:rPr lang="uk-UA" smtClean="0"/>
              <a:pPr/>
              <a:t>01.02.2016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219297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FF933-2EDB-4C92-B12F-F2BF1FDADC51}" type="datetime1">
              <a:rPr lang="uk-UA" smtClean="0"/>
              <a:pPr/>
              <a:t>01.02.2016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307943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6EF24-21D1-4E4D-9B7E-48A0CB95545D}" type="datetime1">
              <a:rPr lang="uk-UA" smtClean="0"/>
              <a:pPr/>
              <a:t>01.02.2016</a:t>
            </a:fld>
            <a:endParaRPr lang="uk-UA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09112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1BA8C-689C-47DC-B12D-7807567AC055}" type="datetime1">
              <a:rPr lang="uk-UA" smtClean="0"/>
              <a:pPr/>
              <a:t>01.02.2016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496573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22BA6-4249-4E3C-89AD-DB5C3ACBA8A9}" type="datetime1">
              <a:rPr lang="uk-UA" smtClean="0"/>
              <a:pPr/>
              <a:t>01.02.2016</a:t>
            </a:fld>
            <a:endParaRPr lang="uk-UA" dirty="0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772613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D5FC3-D5FC-494D-A2D4-C62741442330}" type="datetime1">
              <a:rPr lang="uk-UA" smtClean="0"/>
              <a:pPr/>
              <a:t>01.02.2016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473516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94B1-85EE-4951-B69B-F465B58BAFBA}" type="datetime1">
              <a:rPr lang="uk-UA" smtClean="0"/>
              <a:pPr/>
              <a:t>01.02.2016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28917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BEEC9-22FD-4C5F-850F-368B587117FC}" type="datetime1">
              <a:rPr lang="uk-UA" smtClean="0"/>
              <a:pPr/>
              <a:t>01.02.2016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07140-6995-4AB9-AB6F-66370758DCF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3632540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dfrr.minregion.gov.ua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frr.minregion.gov.ua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0"/>
          <p:cNvPicPr>
            <a:picLocks noChangeAspect="1"/>
          </p:cNvPicPr>
          <p:nvPr/>
        </p:nvPicPr>
        <p:blipFill>
          <a:blip r:embed="rId4"/>
          <a:srcRect b="12531"/>
          <a:stretch>
            <a:fillRect/>
          </a:stretch>
        </p:blipFill>
        <p:spPr bwMode="auto">
          <a:xfrm>
            <a:off x="55937" y="3573016"/>
            <a:ext cx="9097962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кутник 1"/>
          <p:cNvSpPr/>
          <p:nvPr/>
        </p:nvSpPr>
        <p:spPr>
          <a:xfrm>
            <a:off x="1161986" y="1078865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ПІДГОТОВКА ПРОЕКТІВ РЕГІОНАЛЬНОГО РОЗВИТКУ ЗА РАХУНОК ДЕРЖАВНОГО ФОНДУ РЕГІОНАЛЬНОГО РОЗВИТКУ</a:t>
            </a:r>
            <a:endParaRPr lang="uk-UA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25" y="0"/>
            <a:ext cx="10806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161986" y="116632"/>
            <a:ext cx="7344110" cy="574675"/>
          </a:xfrm>
          <a:prstGeom prst="rect">
            <a:avLst/>
          </a:prstGeom>
          <a:noFill/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0361" tIns="60361" rIns="60361" bIns="60361" anchor="ctr"/>
          <a:lstStyle/>
          <a:p>
            <a:pPr algn="ctr" defTabSz="703263">
              <a:lnSpc>
                <a:spcPct val="90000"/>
              </a:lnSpc>
              <a:spcAft>
                <a:spcPct val="35000"/>
              </a:spcAft>
              <a:defRPr/>
            </a:pPr>
            <a:r>
              <a:rPr lang="uk-UA" sz="1700" b="1" dirty="0">
                <a:solidFill>
                  <a:schemeClr val="tx2"/>
                </a:solidFill>
                <a:cs typeface="Times New Roman" pitchFamily="18" charset="0"/>
              </a:rPr>
              <a:t>МІНІСТЕРСТВО РЕГІОНАЛЬНОГО РОЗВИТКУ, БУДІВНИЦТВА </a:t>
            </a:r>
            <a:br>
              <a:rPr lang="uk-UA" sz="1700" b="1" dirty="0">
                <a:solidFill>
                  <a:schemeClr val="tx2"/>
                </a:solidFill>
                <a:cs typeface="Times New Roman" pitchFamily="18" charset="0"/>
              </a:rPr>
            </a:br>
            <a:r>
              <a:rPr lang="uk-UA" sz="1700" b="1" dirty="0">
                <a:solidFill>
                  <a:schemeClr val="tx2"/>
                </a:solidFill>
                <a:cs typeface="Times New Roman" pitchFamily="18" charset="0"/>
              </a:rPr>
              <a:t>ТА ЖИТЛОВО-КОМУНАЛЬНОГО ГОСПОДАРСТВА УКРАЇНИ</a:t>
            </a:r>
          </a:p>
        </p:txBody>
      </p:sp>
      <p:sp>
        <p:nvSpPr>
          <p:cNvPr id="6" name="Прямоугольник 6"/>
          <p:cNvSpPr/>
          <p:nvPr/>
        </p:nvSpPr>
        <p:spPr>
          <a:xfrm>
            <a:off x="899592" y="3933056"/>
            <a:ext cx="5084762" cy="1368549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uk-UA" sz="1600" b="1" dirty="0" smtClean="0">
                <a:solidFill>
                  <a:srgbClr val="002060"/>
                </a:solidFill>
                <a:latin typeface="+mj-lt"/>
              </a:rPr>
              <a:t>Бондарчук Надія Леонідівна</a:t>
            </a:r>
          </a:p>
          <a:p>
            <a:pPr>
              <a:defRPr/>
            </a:pPr>
            <a:endParaRPr lang="uk-UA" sz="500" b="1" dirty="0">
              <a:solidFill>
                <a:srgbClr val="002060"/>
              </a:solidFill>
              <a:latin typeface="+mj-lt"/>
            </a:endParaRPr>
          </a:p>
          <a:p>
            <a:pPr>
              <a:defRPr/>
            </a:pPr>
            <a:r>
              <a:rPr lang="uk-UA" sz="1400" dirty="0" smtClean="0">
                <a:solidFill>
                  <a:srgbClr val="002060"/>
                </a:solidFill>
                <a:latin typeface="+mj-lt"/>
              </a:rPr>
              <a:t>Начальник Управління впровадження та моніторингу </a:t>
            </a:r>
          </a:p>
          <a:p>
            <a:pPr>
              <a:defRPr/>
            </a:pPr>
            <a:r>
              <a:rPr lang="uk-UA" sz="1400" dirty="0" smtClean="0">
                <a:solidFill>
                  <a:srgbClr val="002060"/>
                </a:solidFill>
                <a:latin typeface="+mj-lt"/>
              </a:rPr>
              <a:t>Пріоритетних проектів будівництва </a:t>
            </a:r>
          </a:p>
          <a:p>
            <a:pPr>
              <a:defRPr/>
            </a:pPr>
            <a:r>
              <a:rPr lang="uk-UA" sz="1400" dirty="0" smtClean="0">
                <a:solidFill>
                  <a:srgbClr val="002060"/>
                </a:solidFill>
                <a:latin typeface="+mj-lt"/>
              </a:rPr>
              <a:t>Міністерства </a:t>
            </a:r>
            <a:r>
              <a:rPr lang="uk-UA" sz="14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регіонального розвитку, будівництва </a:t>
            </a:r>
            <a:r>
              <a:rPr lang="uk-UA" sz="1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та </a:t>
            </a:r>
            <a:r>
              <a:rPr lang="uk-UA" sz="14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житлово-комунального господарства України</a:t>
            </a:r>
            <a:endParaRPr lang="uk-UA" sz="1400" dirty="0">
              <a:solidFill>
                <a:srgbClr val="002060"/>
              </a:solidFill>
              <a:latin typeface="+mj-lt"/>
            </a:endParaRPr>
          </a:p>
          <a:p>
            <a:pPr algn="ctr">
              <a:defRPr/>
            </a:pPr>
            <a:r>
              <a:rPr lang="uk-UA" sz="1600" dirty="0">
                <a:latin typeface="+mj-lt"/>
              </a:rPr>
              <a:t> </a:t>
            </a:r>
          </a:p>
        </p:txBody>
      </p:sp>
      <p:pic>
        <p:nvPicPr>
          <p:cNvPr id="8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80049" y="4941168"/>
            <a:ext cx="6673850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54788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 3"/>
          <p:cNvSpPr txBox="1">
            <a:spLocks noChangeArrowheads="1"/>
          </p:cNvSpPr>
          <p:nvPr/>
        </p:nvSpPr>
        <p:spPr>
          <a:xfrm>
            <a:off x="952124" y="352356"/>
            <a:ext cx="7671889" cy="510015"/>
          </a:xfrm>
          <a:prstGeom prst="rect">
            <a:avLst/>
          </a:prstGeom>
          <a:ln>
            <a:noFill/>
          </a:ln>
        </p:spPr>
        <p:txBody>
          <a:bodyPr vert="horz" lIns="89260" tIns="44633" rIns="89260" bIns="44633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Aft>
                <a:spcPct val="0"/>
              </a:spcAft>
              <a:buNone/>
              <a:tabLst>
                <a:tab pos="879279" algn="l"/>
              </a:tabLst>
            </a:pPr>
            <a:r>
              <a:rPr lang="ru-RU" altLang="ru-RU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ДФРР 2015 ТА 201</a:t>
            </a:r>
            <a:r>
              <a:rPr lang="en-US" altLang="ru-RU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6</a:t>
            </a:r>
            <a:r>
              <a:rPr lang="ru-RU" altLang="ru-RU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: ПОРІВНЯННЯ РОЗПОДІЛУ</a:t>
            </a:r>
            <a:endParaRPr lang="ru-RU" altLang="ru-RU" sz="2400" dirty="0">
              <a:solidFill>
                <a:srgbClr val="1D89CB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" name="Изображение 1" descr="minregion_logo_conce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69" y="191422"/>
            <a:ext cx="623914" cy="8318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304800" y="38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97" name="Изображение 1" descr="minregion_logo_conce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69" y="191422"/>
            <a:ext cx="623914" cy="831885"/>
          </a:xfrm>
          <a:prstGeom prst="rect">
            <a:avLst/>
          </a:prstGeom>
        </p:spPr>
      </p:pic>
      <p:sp>
        <p:nvSpPr>
          <p:cNvPr id="98" name="Прямоугольник 2"/>
          <p:cNvSpPr/>
          <p:nvPr/>
        </p:nvSpPr>
        <p:spPr>
          <a:xfrm flipV="1">
            <a:off x="390611" y="1052736"/>
            <a:ext cx="8370377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/>
          </p:nvPr>
        </p:nvGraphicFramePr>
        <p:xfrm>
          <a:off x="390611" y="1213668"/>
          <a:ext cx="8370379" cy="54556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5799"/>
                <a:gridCol w="1609194"/>
                <a:gridCol w="1066373"/>
                <a:gridCol w="1066373"/>
                <a:gridCol w="1066373"/>
                <a:gridCol w="1066373"/>
                <a:gridCol w="1059947"/>
                <a:gridCol w="1059947"/>
              </a:tblGrid>
              <a:tr h="222846">
                <a:tc gridSpan="8">
                  <a:txBody>
                    <a:bodyPr/>
                    <a:lstStyle/>
                    <a:p>
                      <a:pPr algn="r" fontAlgn="ctr"/>
                      <a:r>
                        <a:rPr lang="uk-UA" sz="1100" u="none" strike="noStrike" dirty="0">
                          <a:effectLst/>
                        </a:rPr>
                        <a:t>тис. грн.</a:t>
                      </a:r>
                      <a:endParaRPr lang="uk-UA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7825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>
                          <a:effectLst/>
                        </a:rPr>
                        <a:t>№з/п</a:t>
                      </a:r>
                      <a:endParaRPr lang="uk-UA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>
                          <a:effectLst/>
                        </a:rPr>
                        <a:t>Регіон</a:t>
                      </a:r>
                      <a:endParaRPr lang="uk-UA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 dirty="0">
                          <a:effectLst/>
                        </a:rPr>
                        <a:t>2015 р.</a:t>
                      </a:r>
                      <a:endParaRPr lang="uk-UA" sz="11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>
                          <a:effectLst/>
                        </a:rPr>
                        <a:t>2016 р.</a:t>
                      </a:r>
                      <a:endParaRPr lang="uk-UA" sz="110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 dirty="0">
                          <a:effectLst/>
                        </a:rPr>
                        <a:t>2015 р.</a:t>
                      </a:r>
                      <a:endParaRPr lang="uk-UA" sz="11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>
                          <a:effectLst/>
                        </a:rPr>
                        <a:t>2016 р.</a:t>
                      </a:r>
                      <a:endParaRPr lang="uk-UA" sz="110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 dirty="0">
                          <a:effectLst/>
                        </a:rPr>
                        <a:t>2015 р.</a:t>
                      </a:r>
                      <a:endParaRPr lang="uk-UA" sz="11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>
                          <a:effectLst/>
                        </a:rPr>
                        <a:t>2016 р.</a:t>
                      </a:r>
                      <a:endParaRPr lang="uk-UA" sz="110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</a:tr>
              <a:tr h="17825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uk-UA" sz="1100" b="1" u="none" strike="noStrike" dirty="0">
                          <a:effectLst/>
                        </a:rPr>
                        <a:t>80%</a:t>
                      </a:r>
                      <a:endParaRPr lang="uk-UA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uk-UA" sz="1100" b="1" u="none" strike="noStrike" dirty="0">
                          <a:effectLst/>
                        </a:rPr>
                        <a:t>20%</a:t>
                      </a:r>
                      <a:endParaRPr lang="uk-UA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uk-UA" sz="1100" b="1" u="none" strike="noStrike" dirty="0">
                          <a:effectLst/>
                        </a:rPr>
                        <a:t>Разом</a:t>
                      </a:r>
                      <a:endParaRPr lang="uk-UA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1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Вінницька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87 186,708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89 981,199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61 488,931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50 816,118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148 675,639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140 797,317</a:t>
                      </a:r>
                      <a:endParaRPr lang="uk-UA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2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Волинська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56 102,028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58 492,238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39 566,281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33 032,995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95 668,309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91 525,233</a:t>
                      </a:r>
                      <a:endParaRPr lang="uk-UA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3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Дніпропетровська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177 385,503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182 776,081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 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 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177 385,503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182 776,081</a:t>
                      </a:r>
                      <a:endParaRPr lang="uk-UA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>
                          <a:effectLst/>
                        </a:rPr>
                        <a:t>4</a:t>
                      </a:r>
                      <a:endParaRPr lang="uk-UA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Донецька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234 034,273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239 472,083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 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 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234 034,273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239 472,083</a:t>
                      </a:r>
                      <a:endParaRPr lang="uk-UA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5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Житомирська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68 020,052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70 067,235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47 971,536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39 569,876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115 991,588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109 637,111</a:t>
                      </a:r>
                      <a:endParaRPr lang="uk-UA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>
                          <a:effectLst/>
                        </a:rPr>
                        <a:t>6</a:t>
                      </a:r>
                      <a:endParaRPr lang="uk-UA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Закарпатська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67 715,001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70 643,377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47 756,398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39 895,247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115 471,399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110 538,624</a:t>
                      </a:r>
                      <a:endParaRPr lang="uk-UA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7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Запорізька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95 676,122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98 472,615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 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 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95 676,122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98 472,615</a:t>
                      </a:r>
                      <a:endParaRPr lang="uk-UA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8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 dirty="0">
                          <a:effectLst/>
                        </a:rPr>
                        <a:t>Івано-Франківська обл.</a:t>
                      </a:r>
                      <a:endParaRPr lang="uk-UA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74 462,850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77 557,358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52 515,357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43 799,859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126 978,207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121 357,217</a:t>
                      </a:r>
                      <a:endParaRPr lang="uk-UA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>
                          <a:effectLst/>
                        </a:rPr>
                        <a:t>9</a:t>
                      </a:r>
                      <a:endParaRPr lang="uk-UA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Київська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92 963,158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97 127,050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 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 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92 963,158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97 127,050</a:t>
                      </a:r>
                      <a:endParaRPr lang="uk-UA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10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 dirty="0">
                          <a:effectLst/>
                        </a:rPr>
                        <a:t>Кіровоградська обл.</a:t>
                      </a:r>
                      <a:endParaRPr lang="uk-UA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53 206,799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54 670,869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37 524,404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-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90 731,203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54 670,869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>
                          <a:effectLst/>
                        </a:rPr>
                        <a:t>11</a:t>
                      </a:r>
                      <a:endParaRPr lang="uk-UA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Луганська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120 655,542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123 810,960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-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69 921,187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120 655,542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193 732,147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12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Львівська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136 762,698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142 211,206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-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80 312,570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136 762,698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222 523,776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>
                          <a:effectLst/>
                        </a:rPr>
                        <a:t>13</a:t>
                      </a:r>
                      <a:endParaRPr lang="uk-UA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Миколаївська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62 948,094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65 042,205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 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 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62 948,094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65 042,205</a:t>
                      </a:r>
                      <a:endParaRPr lang="uk-UA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14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Одеська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129 115,270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134 097,041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 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 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129 115,270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134 097,041</a:t>
                      </a:r>
                      <a:endParaRPr lang="uk-UA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15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Полтавська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78 563,356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80 805,895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 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 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78 563,356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80 805,895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16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Рівненська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62 435,133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65 177,659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44 032,739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36 808,529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106 467,872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101 986,188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17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Сумська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61 040,048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62 541,608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43 048,848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35 319,842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104 088,896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97 861,450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18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Тернопільська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57 827,377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59 819,743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40 783,093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33 782,691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98 610,470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93 602,434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19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Харківська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147 473,721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152 580,074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 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 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147 473,721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152 580,074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20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Херсонська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57 786,431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59 667,182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40 754,216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33 696,534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98 540,647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93 363,716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21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Хмельницька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70 416,490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72 696,555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49 661,638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41 054,762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120 078,128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113 751,317</a:t>
                      </a:r>
                      <a:endParaRPr lang="uk-UA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22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Черкаська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67 882,397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69 814,668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 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 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67 882,397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69 814,668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23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Чернівецька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48 947,464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51 040,649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34 520,483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28 824,772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83 467,947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79 865,421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24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Чернігівська обл.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57 477,125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58 726,016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40 536,076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33 165,018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98 013,201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91 891,034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18657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25</a:t>
                      </a:r>
                      <a:endParaRPr lang="uk-UA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100" u="none" strike="noStrike">
                          <a:effectLst/>
                        </a:rPr>
                        <a:t>м. Київ 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154 556,360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>
                          <a:effectLst/>
                        </a:rPr>
                        <a:t>162 708,434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 </a:t>
                      </a:r>
                      <a:endParaRPr lang="uk-UA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>
                          <a:effectLst/>
                        </a:rPr>
                        <a:t> </a:t>
                      </a:r>
                      <a:endParaRPr lang="uk-UA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154 556,360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000" u="none" strike="noStrike" dirty="0">
                          <a:effectLst/>
                        </a:rPr>
                        <a:t>162 708,434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b"/>
                </a:tc>
              </a:tr>
              <a:tr h="21206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uk-UA" sz="1100" b="1" u="none" strike="noStrike" dirty="0">
                          <a:effectLst/>
                        </a:rPr>
                        <a:t>РАЗОМ</a:t>
                      </a:r>
                      <a:endParaRPr lang="uk-UA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u="none" strike="noStrike" dirty="0">
                          <a:effectLst/>
                        </a:rPr>
                        <a:t>2 320 640,000</a:t>
                      </a:r>
                      <a:endParaRPr lang="uk-UA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u="none" strike="noStrike" dirty="0">
                          <a:effectLst/>
                        </a:rPr>
                        <a:t>2 400 000,000</a:t>
                      </a:r>
                      <a:endParaRPr lang="uk-UA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u="none" strike="noStrike" dirty="0">
                          <a:effectLst/>
                        </a:rPr>
                        <a:t>580 160,000</a:t>
                      </a:r>
                      <a:endParaRPr lang="uk-UA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u="none" strike="noStrike" dirty="0">
                          <a:effectLst/>
                        </a:rPr>
                        <a:t>600 000,000</a:t>
                      </a:r>
                      <a:endParaRPr lang="uk-UA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u="none" strike="noStrike" dirty="0">
                          <a:effectLst/>
                        </a:rPr>
                        <a:t>2 900 800,000</a:t>
                      </a:r>
                      <a:endParaRPr lang="uk-UA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u="none" strike="noStrike" dirty="0">
                          <a:effectLst/>
                        </a:rPr>
                        <a:t>3 000 000,000</a:t>
                      </a:r>
                      <a:endParaRPr lang="uk-UA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54" marR="5154" marT="515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7722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1" descr="minregion_logo_conce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69" y="191422"/>
            <a:ext cx="623914" cy="831885"/>
          </a:xfrm>
          <a:prstGeom prst="rect">
            <a:avLst/>
          </a:prstGeom>
        </p:spPr>
      </p:pic>
      <p:sp>
        <p:nvSpPr>
          <p:cNvPr id="9" name="Прямоугольник 2"/>
          <p:cNvSpPr/>
          <p:nvPr/>
        </p:nvSpPr>
        <p:spPr>
          <a:xfrm flipV="1">
            <a:off x="390611" y="1052736"/>
            <a:ext cx="8370377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11</a:t>
            </a:fld>
            <a:endParaRPr lang="uk-UA" dirty="0"/>
          </a:p>
        </p:txBody>
      </p:sp>
      <p:sp>
        <p:nvSpPr>
          <p:cNvPr id="2" name="Прямокутник 1"/>
          <p:cNvSpPr/>
          <p:nvPr/>
        </p:nvSpPr>
        <p:spPr>
          <a:xfrm>
            <a:off x="105612" y="1098003"/>
            <a:ext cx="8843748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u="sng" dirty="0" smtClean="0"/>
              <a:t>Інвестиційні програми і проекти повинні відповідати одній з таких умов:</a:t>
            </a:r>
          </a:p>
          <a:p>
            <a:pPr algn="just"/>
            <a:endParaRPr lang="uk-UA" sz="1400" dirty="0" smtClean="0"/>
          </a:p>
          <a:p>
            <a:pPr algn="just"/>
            <a:r>
              <a:rPr lang="uk-UA" sz="1400" dirty="0" smtClean="0"/>
              <a:t>1) відповідність пріоритетам, визначеним у Державній стратегії регіонального розвитку, </a:t>
            </a:r>
            <a:r>
              <a:rPr lang="uk-UA" sz="1400" b="1" dirty="0" smtClean="0"/>
              <a:t>стратегіях розвитку регіонів та планам заходів з їх реалізації;</a:t>
            </a:r>
          </a:p>
          <a:p>
            <a:pPr algn="just"/>
            <a:r>
              <a:rPr lang="uk-UA" sz="1400" b="1" dirty="0" smtClean="0">
                <a:solidFill>
                  <a:srgbClr val="FF0000"/>
                </a:solidFill>
              </a:rPr>
              <a:t>	</a:t>
            </a:r>
            <a:r>
              <a:rPr lang="uk-UA" sz="1400" b="1" i="1" dirty="0" smtClean="0">
                <a:solidFill>
                  <a:srgbClr val="FF0000"/>
                </a:solidFill>
              </a:rPr>
              <a:t>Затверджена регіональна стратегія розвитку до 2020 року, затверджений план </a:t>
            </a:r>
          </a:p>
          <a:p>
            <a:pPr algn="just"/>
            <a:r>
              <a:rPr lang="uk-UA" sz="1400" b="1" i="1" dirty="0">
                <a:solidFill>
                  <a:srgbClr val="FF0000"/>
                </a:solidFill>
              </a:rPr>
              <a:t>	</a:t>
            </a:r>
            <a:r>
              <a:rPr lang="uk-UA" sz="1400" b="1" i="1" dirty="0" smtClean="0">
                <a:solidFill>
                  <a:srgbClr val="FF0000"/>
                </a:solidFill>
              </a:rPr>
              <a:t>заходів  з реалізації регіональної стратегії регіонального розвитку</a:t>
            </a:r>
          </a:p>
          <a:p>
            <a:pPr algn="just"/>
            <a:endParaRPr lang="uk-UA" sz="1400" b="1" dirty="0" smtClean="0">
              <a:solidFill>
                <a:srgbClr val="FF0000"/>
              </a:solidFill>
            </a:endParaRPr>
          </a:p>
          <a:p>
            <a:pPr algn="just"/>
            <a:r>
              <a:rPr lang="uk-UA" sz="1400" dirty="0" smtClean="0"/>
              <a:t>2) впровадження інвестиційних програм і проектів як проектів  </a:t>
            </a:r>
            <a:r>
              <a:rPr lang="uk-UA" sz="1400" b="1" dirty="0" smtClean="0"/>
              <a:t>співробітництва </a:t>
            </a:r>
            <a:r>
              <a:rPr lang="uk-UA" sz="1400" dirty="0" smtClean="0"/>
              <a:t>територіальних громад;</a:t>
            </a:r>
          </a:p>
          <a:p>
            <a:pPr algn="just"/>
            <a:r>
              <a:rPr lang="uk-UA" sz="1400" b="1" dirty="0" smtClean="0">
                <a:solidFill>
                  <a:srgbClr val="FF0000"/>
                </a:solidFill>
              </a:rPr>
              <a:t>	</a:t>
            </a:r>
            <a:r>
              <a:rPr lang="uk-UA" sz="1400" b="1" i="1" dirty="0" smtClean="0">
                <a:solidFill>
                  <a:srgbClr val="FF0000"/>
                </a:solidFill>
              </a:rPr>
              <a:t>Договір про співробітництво територіальних громад внесений у реєстр </a:t>
            </a:r>
          </a:p>
          <a:p>
            <a:pPr algn="just"/>
            <a:r>
              <a:rPr lang="uk-UA" sz="1400" b="1" i="1" dirty="0" smtClean="0">
                <a:solidFill>
                  <a:srgbClr val="FF0000"/>
                </a:solidFill>
              </a:rPr>
              <a:t>	договорів про співробітництво територіальних громад</a:t>
            </a:r>
          </a:p>
          <a:p>
            <a:pPr algn="just"/>
            <a:endParaRPr lang="uk-UA" sz="1400" b="1" dirty="0" smtClean="0">
              <a:solidFill>
                <a:srgbClr val="FF0000"/>
              </a:solidFill>
            </a:endParaRPr>
          </a:p>
          <a:p>
            <a:pPr algn="just"/>
            <a:r>
              <a:rPr lang="uk-UA" sz="1400" dirty="0" smtClean="0"/>
              <a:t>3) підтримка</a:t>
            </a:r>
            <a:r>
              <a:rPr lang="uk-UA" sz="1400" b="1" dirty="0" smtClean="0"/>
              <a:t> добровільно об’єднаних територіальних громад</a:t>
            </a:r>
            <a:r>
              <a:rPr lang="uk-UA" sz="1400" dirty="0" smtClean="0"/>
              <a:t>.</a:t>
            </a:r>
          </a:p>
          <a:p>
            <a:pPr algn="just"/>
            <a:r>
              <a:rPr lang="uk-UA" sz="1400" b="1" dirty="0" smtClean="0">
                <a:solidFill>
                  <a:srgbClr val="FF0000"/>
                </a:solidFill>
              </a:rPr>
              <a:t>	</a:t>
            </a:r>
            <a:r>
              <a:rPr lang="uk-UA" sz="1400" b="1" i="1" dirty="0" smtClean="0">
                <a:solidFill>
                  <a:srgbClr val="FF0000"/>
                </a:solidFill>
              </a:rPr>
              <a:t>Добровільно об’єднані територіальні громади внесені до державного реєстру </a:t>
            </a:r>
          </a:p>
          <a:p>
            <a:pPr algn="just"/>
            <a:r>
              <a:rPr lang="uk-UA" sz="1400" b="1" i="1" dirty="0" smtClean="0">
                <a:solidFill>
                  <a:srgbClr val="FF0000"/>
                </a:solidFill>
              </a:rPr>
              <a:t>	як юридичні особи публічного права</a:t>
            </a:r>
          </a:p>
          <a:p>
            <a:endParaRPr lang="uk-UA" sz="1400" b="1" dirty="0" smtClean="0">
              <a:solidFill>
                <a:srgbClr val="FF0000"/>
              </a:solidFill>
            </a:endParaRPr>
          </a:p>
          <a:p>
            <a:pPr algn="ctr"/>
            <a:r>
              <a:rPr lang="uk-UA" sz="1600" b="1" u="sng" dirty="0" smtClean="0"/>
              <a:t>Основними умовами відбору регіональною комісією інвестиційних програм і </a:t>
            </a:r>
          </a:p>
          <a:p>
            <a:pPr algn="ctr"/>
            <a:r>
              <a:rPr lang="uk-UA" sz="1600" b="1" u="sng" dirty="0" smtClean="0"/>
              <a:t>проектів є їх відповідність зазначеним вище умовам, а також таким критеріям:</a:t>
            </a:r>
          </a:p>
          <a:p>
            <a:pPr algn="ctr"/>
            <a:endParaRPr lang="uk-UA" sz="1600" b="1" u="sng" dirty="0" smtClean="0"/>
          </a:p>
          <a:p>
            <a:pPr algn="just"/>
            <a:r>
              <a:rPr lang="uk-UA" sz="1500" dirty="0" smtClean="0"/>
              <a:t>1) для інвестиційних програм і проектів, які передбачають будівництво,  - наявність затвердженої в установленому законодавством порядку </a:t>
            </a:r>
            <a:r>
              <a:rPr lang="uk-UA" sz="1500" b="1" dirty="0" smtClean="0"/>
              <a:t>проектної документації</a:t>
            </a:r>
            <a:r>
              <a:rPr lang="uk-UA" sz="1500" dirty="0" smtClean="0"/>
              <a:t>;</a:t>
            </a:r>
          </a:p>
          <a:p>
            <a:pPr algn="just"/>
            <a:r>
              <a:rPr lang="uk-UA" sz="1500" dirty="0" smtClean="0"/>
              <a:t>2) календарний план реалізації становить від </a:t>
            </a:r>
            <a:r>
              <a:rPr lang="uk-UA" sz="1500" b="1" dirty="0" smtClean="0"/>
              <a:t>одного до трьох років</a:t>
            </a:r>
            <a:r>
              <a:rPr lang="uk-UA" sz="1500" dirty="0" smtClean="0"/>
              <a:t>;</a:t>
            </a:r>
          </a:p>
          <a:p>
            <a:pPr algn="just"/>
            <a:r>
              <a:rPr lang="uk-UA" sz="1500" dirty="0" smtClean="0"/>
              <a:t>3) </a:t>
            </a:r>
            <a:r>
              <a:rPr lang="uk-UA" sz="1500" b="1" dirty="0" err="1" smtClean="0"/>
              <a:t>співфінансування</a:t>
            </a:r>
            <a:r>
              <a:rPr lang="uk-UA" sz="1500" dirty="0" smtClean="0"/>
              <a:t> з місцевих бюджетів на рівні 10 відсотків;</a:t>
            </a:r>
          </a:p>
          <a:p>
            <a:pPr algn="just"/>
            <a:r>
              <a:rPr lang="uk-UA" sz="1500" dirty="0" smtClean="0"/>
              <a:t>4) спроможність суб’єктів, на фінансування об’єктів яких залучаються кошти державного фонду регіонального розвитку, забезпечувати </a:t>
            </a:r>
            <a:r>
              <a:rPr lang="uk-UA" sz="1500" b="1" dirty="0" smtClean="0"/>
              <a:t>подальше власне фінансування</a:t>
            </a:r>
            <a:r>
              <a:rPr lang="uk-UA" sz="1500" dirty="0" smtClean="0"/>
              <a:t> або їх </a:t>
            </a:r>
            <a:r>
              <a:rPr lang="uk-UA" sz="1500" b="1" dirty="0" smtClean="0"/>
              <a:t>утримання</a:t>
            </a:r>
            <a:r>
              <a:rPr lang="uk-UA" sz="1500" dirty="0" smtClean="0"/>
              <a:t> за рахунок коштів місцевих бюджетів.</a:t>
            </a:r>
            <a:endParaRPr lang="uk-UA" sz="15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971600" y="376531"/>
            <a:ext cx="7715200" cy="461665"/>
          </a:xfrm>
          <a:prstGeom prst="rect">
            <a:avLst/>
          </a:prstGeom>
          <a:ln>
            <a:noFill/>
          </a:ln>
        </p:spPr>
        <p:txBody>
          <a:bodyPr vert="horz" lIns="89260" tIns="44633" rIns="89260" bIns="44633" rtlCol="0" anchor="ctr">
            <a:no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tabLst>
                <a:tab pos="879279" algn="l"/>
              </a:tabLst>
            </a:pPr>
            <a:r>
              <a:rPr lang="uk-UA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ДФРР: УМОВИ ФІНАНСУВАННЯ ПРОЕКТІВ</a:t>
            </a:r>
            <a:endParaRPr lang="uk-UA" sz="2400" dirty="0">
              <a:solidFill>
                <a:srgbClr val="1D89CB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97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1" descr="minregion_logo_conce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69" y="191422"/>
            <a:ext cx="623914" cy="831885"/>
          </a:xfrm>
          <a:prstGeom prst="rect">
            <a:avLst/>
          </a:prstGeom>
        </p:spPr>
      </p:pic>
      <p:sp>
        <p:nvSpPr>
          <p:cNvPr id="9" name="Прямоугольник 2"/>
          <p:cNvSpPr/>
          <p:nvPr/>
        </p:nvSpPr>
        <p:spPr>
          <a:xfrm flipV="1">
            <a:off x="390611" y="1052736"/>
            <a:ext cx="8370377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12</a:t>
            </a:fld>
            <a:endParaRPr lang="uk-UA" dirty="0"/>
          </a:p>
        </p:txBody>
      </p:sp>
      <p:sp>
        <p:nvSpPr>
          <p:cNvPr id="2" name="Прямокутник 1"/>
          <p:cNvSpPr/>
          <p:nvPr/>
        </p:nvSpPr>
        <p:spPr>
          <a:xfrm>
            <a:off x="390611" y="1196752"/>
            <a:ext cx="837037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• Проекти подаються в межах напрямку «регіональні стратегії розвитку» хоча як правило не мають відчутного впливу на розвиток регіону у зв'язку із відсутністю комплексного підходу до вирішення того чи іншого стратегічного завдання. </a:t>
            </a:r>
          </a:p>
          <a:p>
            <a:pPr algn="just"/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• Не усі регіони і у 2016 році затвердили РСР (</a:t>
            </a:r>
            <a:r>
              <a:rPr lang="uk-UA" sz="1300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Львівська, Запорізька</a:t>
            </a:r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 і ПЗ </a:t>
            </a:r>
            <a:r>
              <a:rPr lang="uk-UA" sz="1300" dirty="0">
                <a:latin typeface="Consolas" panose="020B0609020204030204" pitchFamily="49" charset="0"/>
                <a:cs typeface="Consolas" panose="020B0609020204030204" pitchFamily="49" charset="0"/>
              </a:rPr>
              <a:t>РСР </a:t>
            </a:r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uk-UA" sz="1300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Вінницька, Волинська, Львівська, Одеська, Херсонська, м. Київ</a:t>
            </a:r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).</a:t>
            </a:r>
          </a:p>
          <a:p>
            <a:pPr algn="just"/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• 95% усіх проектів як складали «традиційні» об‘єкти соціальної інфраструктури, так і складають.</a:t>
            </a:r>
          </a:p>
          <a:p>
            <a:pPr algn="just"/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• Досі бракує кадрів для підготовки проектів розвитку, </a:t>
            </a:r>
            <a:r>
              <a:rPr lang="uk-UA" sz="1300" b="1" u="sng" dirty="0" smtClean="0">
                <a:latin typeface="Consolas" panose="020B0609020204030204" pitchFamily="49" charset="0"/>
                <a:cs typeface="Consolas" panose="020B0609020204030204" pitchFamily="49" charset="0"/>
              </a:rPr>
              <a:t>слабко</a:t>
            </a:r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задіяний ресурс громадських активістів для таких завдань.</a:t>
            </a:r>
          </a:p>
          <a:p>
            <a:pPr algn="just"/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• Багато членів комісій </a:t>
            </a:r>
            <a:r>
              <a:rPr lang="uk-UA" sz="13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професійно</a:t>
            </a:r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досі причетні до будівництва (</a:t>
            </a:r>
            <a:r>
              <a:rPr lang="uk-UA" sz="1200" i="1" dirty="0">
                <a:latin typeface="Consolas" panose="020B0609020204030204" pitchFamily="49" charset="0"/>
                <a:cs typeface="Consolas" panose="020B0609020204030204" pitchFamily="49" charset="0"/>
              </a:rPr>
              <a:t>керівники структурних підрозділів облдержадміністрацій,  депутати-власники будівельних компаній</a:t>
            </a:r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).</a:t>
            </a:r>
          </a:p>
          <a:p>
            <a:pPr algn="just"/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• </a:t>
            </a:r>
            <a:r>
              <a:rPr lang="uk-UA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Онлайн-платформи 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  <a:hlinkClick r:id="rId3"/>
              </a:rPr>
              <a:t>http</a:t>
            </a:r>
            <a:r>
              <a:rPr lang="en-US" sz="1300" dirty="0">
                <a:latin typeface="Consolas" panose="020B0609020204030204" pitchFamily="49" charset="0"/>
                <a:cs typeface="Consolas" panose="020B0609020204030204" pitchFamily="49" charset="0"/>
                <a:hlinkClick r:id="rId3"/>
              </a:rPr>
              <a:t>://dfrr.minregion.gov.ua</a:t>
            </a:r>
            <a:r>
              <a:rPr lang="en-US" sz="1300" dirty="0" smtClean="0">
                <a:latin typeface="Consolas" panose="020B0609020204030204" pitchFamily="49" charset="0"/>
                <a:cs typeface="Consolas" panose="020B0609020204030204" pitchFamily="49" charset="0"/>
                <a:hlinkClick r:id="rId3"/>
              </a:rPr>
              <a:t>/</a:t>
            </a:r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значна частина членів комісій досі не бачили, хоча цей ресурс вже активно функціонує понад рік.  </a:t>
            </a:r>
          </a:p>
          <a:p>
            <a:pPr algn="just"/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• Більшість членів комісій взагалі не читають описи проектів.</a:t>
            </a:r>
          </a:p>
          <a:p>
            <a:pPr algn="just"/>
            <a:r>
              <a:rPr lang="uk-UA" sz="1300" b="1" u="sng" dirty="0" smtClean="0">
                <a:latin typeface="Consolas" panose="020B0609020204030204" pitchFamily="49" charset="0"/>
                <a:cs typeface="Consolas" panose="020B0609020204030204" pitchFamily="49" charset="0"/>
              </a:rPr>
              <a:t>Як наслідок: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Станом на 28.01.2016 року </a:t>
            </a:r>
            <a:r>
              <a:rPr lang="uk-UA" sz="1300" dirty="0">
                <a:latin typeface="Consolas" panose="020B0609020204030204" pitchFamily="49" charset="0"/>
                <a:cs typeface="Consolas" panose="020B0609020204030204" pitchFamily="49" charset="0"/>
              </a:rPr>
              <a:t>п</a:t>
            </a:r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ереліки </a:t>
            </a:r>
            <a:r>
              <a:rPr lang="uk-UA" sz="1300" dirty="0">
                <a:latin typeface="Consolas" panose="020B0609020204030204" pitchFamily="49" charset="0"/>
                <a:cs typeface="Consolas" panose="020B0609020204030204" pitchFamily="49" charset="0"/>
              </a:rPr>
              <a:t>проектів надано </a:t>
            </a:r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лише</a:t>
            </a:r>
            <a:r>
              <a:rPr lang="uk-UA" sz="13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9 </a:t>
            </a:r>
            <a:r>
              <a:rPr lang="uk-UA" sz="1300" dirty="0">
                <a:latin typeface="Consolas" panose="020B0609020204030204" pitchFamily="49" charset="0"/>
                <a:cs typeface="Consolas" panose="020B0609020204030204" pitchFamily="49" charset="0"/>
              </a:rPr>
              <a:t>облдержадміністраціями та КМДА. </a:t>
            </a:r>
            <a:endParaRPr lang="uk-UA" sz="13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Рівень </a:t>
            </a:r>
            <a:r>
              <a:rPr lang="uk-UA" sz="1300" dirty="0">
                <a:latin typeface="Consolas" panose="020B0609020204030204" pitchFamily="49" charset="0"/>
                <a:cs typeface="Consolas" panose="020B0609020204030204" pitchFamily="49" charset="0"/>
              </a:rPr>
              <a:t>підготовки </a:t>
            </a:r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наданих проектів </a:t>
            </a:r>
            <a:r>
              <a:rPr lang="uk-UA" sz="1300" dirty="0">
                <a:latin typeface="Consolas" panose="020B0609020204030204" pitchFamily="49" charset="0"/>
                <a:cs typeface="Consolas" panose="020B0609020204030204" pitchFamily="49" charset="0"/>
              </a:rPr>
              <a:t>та документації до них є низьким. </a:t>
            </a:r>
            <a:r>
              <a:rPr lang="uk-UA" sz="1300" i="1" dirty="0">
                <a:latin typeface="Consolas" panose="020B0609020204030204" pitchFamily="49" charset="0"/>
                <a:cs typeface="Consolas" panose="020B0609020204030204" pitchFamily="49" charset="0"/>
              </a:rPr>
              <a:t>Зокрема, регіонами не надано по більшості проектів рішень сесій місцевих рад про </a:t>
            </a:r>
            <a:r>
              <a:rPr lang="uk-UA" sz="1300" i="1" dirty="0" err="1">
                <a:latin typeface="Consolas" panose="020B0609020204030204" pitchFamily="49" charset="0"/>
                <a:cs typeface="Consolas" panose="020B0609020204030204" pitchFamily="49" charset="0"/>
              </a:rPr>
              <a:t>співфінансування</a:t>
            </a:r>
            <a:r>
              <a:rPr lang="uk-UA" sz="1300" i="1" dirty="0">
                <a:latin typeface="Consolas" panose="020B0609020204030204" pitchFamily="49" charset="0"/>
                <a:cs typeface="Consolas" panose="020B0609020204030204" pitchFamily="49" charset="0"/>
              </a:rPr>
              <a:t> з місцевих бюджетів, що є обов’язковою умовою фінансування проектів за рахунок коштів </a:t>
            </a:r>
            <a:r>
              <a:rPr lang="uk-UA" sz="1300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Фонду; оцінювання проектів здійснено не якісно та не у відповідності до законодавства.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Під час розгляду регіональними комісіями проектів об’єднаних територіальних громад, що </a:t>
            </a:r>
            <a:r>
              <a:rPr lang="uk-UA" sz="1300" b="1" u="sng" dirty="0" smtClean="0">
                <a:latin typeface="Consolas" panose="020B0609020204030204" pitchFamily="49" charset="0"/>
                <a:cs typeface="Consolas" panose="020B0609020204030204" pitchFamily="49" charset="0"/>
              </a:rPr>
              <a:t>є однією з умов участі</a:t>
            </a:r>
            <a:r>
              <a:rPr lang="uk-UA" sz="13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uk-UA" sz="1300" dirty="0" smtClean="0">
                <a:latin typeface="Consolas" panose="020B0609020204030204" pitchFamily="49" charset="0"/>
                <a:cs typeface="Consolas" panose="020B0609020204030204" pitchFamily="49" charset="0"/>
              </a:rPr>
              <a:t>у конкурсному відборі, у більшості випадків члени окремих регіональних комісій автоматично виключають такі проекти з числа кандидатів на перемогу як такі, що мають окреме джерело фінансування у держбюджеті 2016 року. 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879083" y="376529"/>
            <a:ext cx="7881905" cy="461665"/>
          </a:xfrm>
          <a:prstGeom prst="rect">
            <a:avLst/>
          </a:prstGeom>
          <a:ln>
            <a:noFill/>
          </a:ln>
        </p:spPr>
        <p:txBody>
          <a:bodyPr vert="horz" lIns="89260" tIns="44633" rIns="89260" bIns="44633" rtlCol="0" anchor="ctr">
            <a:no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tabLst>
                <a:tab pos="879279" algn="l"/>
              </a:tabLst>
            </a:pPr>
            <a:r>
              <a:rPr lang="uk-UA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ДФРР: ПРОБЛЕМАТИКА 2016 РОКУ</a:t>
            </a:r>
            <a:endParaRPr lang="uk-UA" sz="2400" dirty="0">
              <a:solidFill>
                <a:srgbClr val="1D89CB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784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 3"/>
          <p:cNvSpPr txBox="1">
            <a:spLocks noChangeArrowheads="1"/>
          </p:cNvSpPr>
          <p:nvPr/>
        </p:nvSpPr>
        <p:spPr>
          <a:xfrm>
            <a:off x="952124" y="352356"/>
            <a:ext cx="7671889" cy="510015"/>
          </a:xfrm>
          <a:prstGeom prst="rect">
            <a:avLst/>
          </a:prstGeom>
          <a:ln>
            <a:noFill/>
          </a:ln>
        </p:spPr>
        <p:txBody>
          <a:bodyPr vert="horz" lIns="89260" tIns="44633" rIns="89260" bIns="44633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Aft>
                <a:spcPct val="0"/>
              </a:spcAft>
              <a:buNone/>
              <a:tabLst>
                <a:tab pos="879279" algn="l"/>
              </a:tabLst>
            </a:pPr>
            <a:r>
              <a:rPr lang="ru-RU" altLang="ru-RU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ДФРР – КРИТЕР</a:t>
            </a:r>
            <a:r>
              <a:rPr lang="uk-UA" altLang="ru-RU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ІЇ ВІДБОРУ ПРОЕКТІВ</a:t>
            </a:r>
            <a:endParaRPr lang="ru-RU" altLang="ru-RU" sz="2400" dirty="0">
              <a:solidFill>
                <a:srgbClr val="1D89CB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" name="Изображение 1" descr="minregion_logo_conce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69" y="191422"/>
            <a:ext cx="623914" cy="8318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304800" y="38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97" name="Изображение 1" descr="minregion_logo_conce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69" y="191422"/>
            <a:ext cx="623914" cy="831885"/>
          </a:xfrm>
          <a:prstGeom prst="rect">
            <a:avLst/>
          </a:prstGeom>
        </p:spPr>
      </p:pic>
      <p:sp>
        <p:nvSpPr>
          <p:cNvPr id="98" name="Прямоугольник 2"/>
          <p:cNvSpPr/>
          <p:nvPr/>
        </p:nvSpPr>
        <p:spPr>
          <a:xfrm flipV="1">
            <a:off x="390611" y="1052736"/>
            <a:ext cx="8370377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179512" y="1412776"/>
            <a:ext cx="381642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16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Діючі критерії, передбачені Наказом </a:t>
            </a:r>
            <a:r>
              <a:rPr lang="uk-UA" sz="1600" dirty="0" err="1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Мінрегіону</a:t>
            </a:r>
            <a:r>
              <a:rPr lang="uk-UA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 </a:t>
            </a:r>
            <a:r>
              <a:rPr lang="uk-UA" sz="16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від 24.04.2015  </a:t>
            </a:r>
            <a:r>
              <a:rPr lang="uk-UA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№ </a:t>
            </a:r>
            <a:r>
              <a:rPr lang="uk-UA" sz="16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80 </a:t>
            </a:r>
          </a:p>
          <a:p>
            <a:pPr indent="450215" algn="just">
              <a:spcAft>
                <a:spcPts val="0"/>
              </a:spcAft>
            </a:pPr>
            <a:endParaRPr lang="uk-UA" sz="1600" dirty="0" smtClean="0">
              <a:solidFill>
                <a:srgbClr val="000000"/>
              </a:solidFill>
              <a:latin typeface="+mj-lt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6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1</a:t>
            </a:r>
            <a:r>
              <a:rPr lang="uk-UA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) актуальність проекту;</a:t>
            </a:r>
            <a:endParaRPr lang="uk-UA" sz="1600" dirty="0">
              <a:latin typeface="+mj-lt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2) соціальний та економічний ефект від реалізації проекту;</a:t>
            </a:r>
            <a:endParaRPr lang="uk-UA" sz="1600" dirty="0">
              <a:latin typeface="+mj-lt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3) інноваційний підхід до вирішення проблеми; </a:t>
            </a:r>
            <a:endParaRPr lang="uk-UA" sz="1600" dirty="0">
              <a:latin typeface="+mj-lt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4) термін реалізації проекту; </a:t>
            </a:r>
            <a:endParaRPr lang="uk-UA" sz="1600" dirty="0">
              <a:latin typeface="+mj-lt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5) фінансова, інституційна сталість результатів проекту;</a:t>
            </a:r>
            <a:endParaRPr lang="uk-UA" sz="1600" dirty="0">
              <a:latin typeface="+mj-lt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6) обґрунтованість вартості проекту. </a:t>
            </a:r>
            <a:endParaRPr lang="uk-UA" sz="1600" dirty="0">
              <a:latin typeface="+mj-lt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 </a:t>
            </a:r>
            <a:endParaRPr lang="uk-UA" sz="1600" dirty="0">
              <a:latin typeface="+mj-lt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Оцінка відбувається за бальною </a:t>
            </a:r>
            <a:r>
              <a:rPr lang="uk-UA" sz="16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системою: </a:t>
            </a:r>
          </a:p>
          <a:p>
            <a:pPr indent="450215" algn="just">
              <a:spcAft>
                <a:spcPts val="0"/>
              </a:spcAft>
            </a:pPr>
            <a:r>
              <a:rPr lang="uk-UA" sz="16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0 - повна невідповідність,</a:t>
            </a:r>
          </a:p>
          <a:p>
            <a:pPr indent="450215" algn="just">
              <a:spcAft>
                <a:spcPts val="0"/>
              </a:spcAft>
            </a:pPr>
            <a:r>
              <a:rPr lang="uk-UA" sz="16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1 - значна </a:t>
            </a:r>
            <a:r>
              <a:rPr lang="uk-UA" sz="16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невідповідність, </a:t>
            </a:r>
            <a:endParaRPr lang="uk-UA" sz="1600" dirty="0" smtClean="0">
              <a:solidFill>
                <a:srgbClr val="000000"/>
              </a:solidFill>
              <a:latin typeface="+mj-lt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6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2 - часткова </a:t>
            </a:r>
            <a:r>
              <a:rPr lang="uk-UA" sz="16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відповідність, </a:t>
            </a:r>
            <a:endParaRPr lang="uk-UA" sz="1600" dirty="0" smtClean="0">
              <a:solidFill>
                <a:srgbClr val="000000"/>
              </a:solidFill>
              <a:latin typeface="+mj-lt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uk-UA" sz="16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</a:rPr>
              <a:t>3 - повна відповідність. </a:t>
            </a:r>
            <a:endParaRPr lang="uk-UA" sz="1600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8" name="Прямоугольник 2"/>
          <p:cNvSpPr/>
          <p:nvPr/>
        </p:nvSpPr>
        <p:spPr>
          <a:xfrm rot="5400000" flipV="1">
            <a:off x="1346089" y="3944896"/>
            <a:ext cx="5542005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кутник 8"/>
          <p:cNvSpPr/>
          <p:nvPr/>
        </p:nvSpPr>
        <p:spPr>
          <a:xfrm>
            <a:off x="4139952" y="1340768"/>
            <a:ext cx="4621036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uk-UA" sz="1300" dirty="0" err="1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Мінрегіоном</a:t>
            </a:r>
            <a:r>
              <a:rPr lang="uk-UA" sz="13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разом з Проектом Європейського Союзу з питань регіонального розвитку у 2016 році опрацьовуються зміни до наказу </a:t>
            </a:r>
            <a:r>
              <a:rPr lang="uk-UA" sz="1300" dirty="0" err="1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Мінрегіону</a:t>
            </a:r>
            <a:r>
              <a:rPr lang="uk-UA" sz="13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№ 80 від 24 квітня 2015 року, щодо визначення критеріїв </a:t>
            </a:r>
            <a:r>
              <a:rPr lang="uk-UA" sz="1300" dirty="0" smtClean="0"/>
              <a:t>для оцінювання проектів, які подаються до фінансування за рахунок ДФРР. </a:t>
            </a:r>
            <a:r>
              <a:rPr lang="uk-UA" sz="1300" u="sng" dirty="0" smtClean="0"/>
              <a:t>Такі критерії планується затвердити для відбору проектів на 2017 рік</a:t>
            </a:r>
            <a:r>
              <a:rPr lang="uk-UA" sz="1300" dirty="0" smtClean="0"/>
              <a:t>. </a:t>
            </a:r>
          </a:p>
          <a:p>
            <a:pPr indent="450215" algn="just"/>
            <a:r>
              <a:rPr lang="uk-UA" sz="1300" dirty="0" smtClean="0"/>
              <a:t>Пропонується використовувати критерії, що комплексно визначають значимість проекту для громад чи регіону  в цілому, включаючи підходи, що були використані раніше. Однак передбачається, що критерії більш точно оцінюватимуть:</a:t>
            </a:r>
          </a:p>
          <a:p>
            <a:pPr indent="450215" algn="just"/>
            <a:endParaRPr lang="uk-UA" sz="1300" dirty="0" smtClean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uk-UA" sz="1300" dirty="0" smtClean="0"/>
              <a:t>актуальність проблеми для кількості громадян певної території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uk-UA" sz="1300" dirty="0" smtClean="0"/>
              <a:t>вплив проекту на якість життя мешканців </a:t>
            </a:r>
            <a:r>
              <a:rPr lang="uk-UA" sz="1300" dirty="0"/>
              <a:t>певної </a:t>
            </a:r>
            <a:r>
              <a:rPr lang="uk-UA" sz="1300" dirty="0" smtClean="0"/>
              <a:t>території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uk-UA" sz="1300" dirty="0" smtClean="0"/>
              <a:t>здатність проекту вирішити проблему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uk-UA" sz="1300" dirty="0" err="1" smtClean="0"/>
              <a:t>інноваційність</a:t>
            </a:r>
            <a:r>
              <a:rPr lang="uk-UA" sz="1300" dirty="0" smtClean="0"/>
              <a:t> проекту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uk-UA" sz="1300" dirty="0" smtClean="0"/>
              <a:t>територію охоплення вирішення проблеми (</a:t>
            </a:r>
            <a:r>
              <a:rPr lang="uk-UA" sz="1300" i="1" dirty="0" smtClean="0"/>
              <a:t>громада, декілька громад, район, область</a:t>
            </a:r>
            <a:r>
              <a:rPr lang="uk-UA" sz="1300" dirty="0" smtClean="0"/>
              <a:t>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uk-UA" sz="1300" dirty="0" smtClean="0"/>
              <a:t>економічні особливості проекту (</a:t>
            </a:r>
            <a:r>
              <a:rPr lang="uk-UA" sz="1300" i="1" dirty="0" smtClean="0"/>
              <a:t>економія видатків /збільшення надходжень, створення робочих місць</a:t>
            </a:r>
            <a:r>
              <a:rPr lang="uk-UA" sz="1300" dirty="0" smtClean="0"/>
              <a:t>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uk-UA" sz="1300" dirty="0" smtClean="0"/>
              <a:t>залучення додаткових джерел фінансування (</a:t>
            </a:r>
            <a:r>
              <a:rPr lang="uk-UA" sz="1300" i="1" dirty="0" smtClean="0"/>
              <a:t>крім обов'язкових 10% </a:t>
            </a:r>
            <a:r>
              <a:rPr lang="uk-UA" sz="1300" i="1" dirty="0" err="1" smtClean="0"/>
              <a:t>співфінансування</a:t>
            </a:r>
            <a:r>
              <a:rPr lang="uk-UA" sz="1300" i="1" dirty="0" smtClean="0"/>
              <a:t> з місцевих бюджетів</a:t>
            </a:r>
            <a:r>
              <a:rPr lang="uk-UA" sz="1300" dirty="0" smtClean="0"/>
              <a:t>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uk-UA" sz="1300" dirty="0"/>
          </a:p>
          <a:p>
            <a:pPr algn="just"/>
            <a:r>
              <a:rPr lang="uk-UA" sz="1300" dirty="0" smtClean="0"/>
              <a:t>Таким чином, шкалу для оцінки проектів планується суттєво розширити, що дозволить значно покращити процес відбору проектів за різними критеріями. </a:t>
            </a:r>
          </a:p>
        </p:txBody>
      </p:sp>
    </p:spTree>
    <p:extLst>
      <p:ext uri="{BB962C8B-B14F-4D97-AF65-F5344CB8AC3E}">
        <p14:creationId xmlns:p14="http://schemas.microsoft.com/office/powerpoint/2010/main" xmlns="" val="194911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0611" y="1052736"/>
            <a:ext cx="8296189" cy="540060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b="1" i="1" dirty="0" smtClean="0"/>
          </a:p>
          <a:p>
            <a:pPr marL="0" indent="0" algn="ctr">
              <a:spcBef>
                <a:spcPts val="0"/>
              </a:spcBef>
              <a:buNone/>
            </a:pPr>
            <a:endParaRPr lang="uk-UA" sz="4400" b="1" i="1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uk-UA" sz="4400" b="1" i="1" dirty="0" smtClean="0"/>
              <a:t>Відповідно до ст.24-1 Бюджетного кодексу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sz="4400" b="1" i="1" dirty="0" smtClean="0"/>
              <a:t>України визначається обсяг коштів Державного фонду регіонального розвитку (далі - ДФРР) та здійснюється його розподіл</a:t>
            </a:r>
          </a:p>
          <a:p>
            <a:pPr marL="0" indent="0" algn="ctr">
              <a:spcBef>
                <a:spcPts val="0"/>
              </a:spcBef>
              <a:buNone/>
            </a:pPr>
            <a:endParaRPr lang="uk-UA" sz="4400" b="1" i="1" dirty="0" smtClean="0"/>
          </a:p>
          <a:p>
            <a:pPr marL="0" indent="0" algn="ctr">
              <a:buNone/>
            </a:pPr>
            <a:endParaRPr lang="uk-UA" sz="900" b="1" i="1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dirty="0" smtClean="0"/>
              <a:t>Обсяг коштів ДФРР затверджується законом про Державний бюджет України на відповідний бюджетний період.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dirty="0" smtClean="0"/>
              <a:t>Індикативний прогнозний обсяг коштів ДФРР визначається у прогнозі Держбюджету України на наступні за плановим два бюджетні періоди.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dirty="0" smtClean="0"/>
              <a:t>Розподіл коштів ДФРР здійснюється з дотриманням критеріїв:</a:t>
            </a:r>
          </a:p>
          <a:p>
            <a:pPr marL="541338" indent="-185738" algn="just" fontAlgn="base"/>
            <a:r>
              <a:rPr lang="uk-UA" dirty="0" smtClean="0"/>
              <a:t>80 % - відповідно до чисельності населення, яке проживає у відповідному регіоні;</a:t>
            </a:r>
          </a:p>
          <a:p>
            <a:pPr marL="541338" indent="-185738" algn="just" fontAlgn="base"/>
            <a:r>
              <a:rPr lang="uk-UA" dirty="0" smtClean="0"/>
              <a:t>20 % - відповідно до показника валового регіонального продукту в розрахунку на одну особу </a:t>
            </a:r>
            <a:r>
              <a:rPr lang="uk-UA" i="1" dirty="0" smtClean="0"/>
              <a:t>(для регіонів, у яких цей показник менше 75 відсотків середнього показника по Україні)</a:t>
            </a:r>
            <a:endParaRPr lang="uk-UA" i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2</a:t>
            </a:fld>
            <a:endParaRPr lang="uk-UA" dirty="0"/>
          </a:p>
        </p:txBody>
      </p:sp>
      <p:pic>
        <p:nvPicPr>
          <p:cNvPr id="10" name="Изображение 1" descr="minregion_logo_conce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69" y="191422"/>
            <a:ext cx="623914" cy="831885"/>
          </a:xfrm>
          <a:prstGeom prst="rect">
            <a:avLst/>
          </a:prstGeom>
        </p:spPr>
      </p:pic>
      <p:sp>
        <p:nvSpPr>
          <p:cNvPr id="11" name="Прямоугольник 2"/>
          <p:cNvSpPr/>
          <p:nvPr/>
        </p:nvSpPr>
        <p:spPr>
          <a:xfrm flipV="1">
            <a:off x="390611" y="1052736"/>
            <a:ext cx="8370377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952124" y="352356"/>
            <a:ext cx="7671889" cy="510015"/>
          </a:xfrm>
          <a:prstGeom prst="rect">
            <a:avLst/>
          </a:prstGeom>
          <a:ln>
            <a:noFill/>
          </a:ln>
        </p:spPr>
        <p:txBody>
          <a:bodyPr vert="horz" lIns="89260" tIns="44633" rIns="89260" bIns="44633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Aft>
                <a:spcPct val="0"/>
              </a:spcAft>
              <a:buNone/>
              <a:tabLst>
                <a:tab pos="879279" algn="l"/>
              </a:tabLst>
            </a:pPr>
            <a:r>
              <a:rPr lang="ru-RU" altLang="ru-RU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ДФРР: СХЕМА РОЗПОДІЛУ ЗА РЕГІОНАМИ</a:t>
            </a:r>
            <a:endParaRPr lang="ru-RU" altLang="ru-RU" sz="2400" dirty="0">
              <a:solidFill>
                <a:srgbClr val="1D89CB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6794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B238-E5C8-4806-8CFE-7B153C4DC58A}" type="slidenum">
              <a:rPr lang="uk-UA" smtClean="0"/>
              <a:pPr/>
              <a:t>3</a:t>
            </a:fld>
            <a:endParaRPr lang="uk-UA" dirty="0"/>
          </a:p>
        </p:txBody>
      </p:sp>
      <p:pic>
        <p:nvPicPr>
          <p:cNvPr id="19" name="Изображение 1" descr="minregion_logo_conce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69" y="191422"/>
            <a:ext cx="623914" cy="831885"/>
          </a:xfrm>
          <a:prstGeom prst="rect">
            <a:avLst/>
          </a:prstGeom>
        </p:spPr>
      </p:pic>
      <p:sp>
        <p:nvSpPr>
          <p:cNvPr id="20" name="Прямоугольник 2"/>
          <p:cNvSpPr/>
          <p:nvPr/>
        </p:nvSpPr>
        <p:spPr>
          <a:xfrm flipV="1">
            <a:off x="390611" y="1052736"/>
            <a:ext cx="8370377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952124" y="352356"/>
            <a:ext cx="7671889" cy="510015"/>
          </a:xfrm>
          <a:prstGeom prst="rect">
            <a:avLst/>
          </a:prstGeom>
          <a:ln>
            <a:noFill/>
          </a:ln>
        </p:spPr>
        <p:txBody>
          <a:bodyPr vert="horz" lIns="89260" tIns="44633" rIns="89260" bIns="44633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Aft>
                <a:spcPct val="0"/>
              </a:spcAft>
              <a:buNone/>
              <a:tabLst>
                <a:tab pos="879279" algn="l"/>
              </a:tabLst>
            </a:pPr>
            <a:r>
              <a:rPr lang="ru-RU" altLang="ru-RU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ДФРР: НОРМАТИВНА БАЗА</a:t>
            </a:r>
            <a:endParaRPr lang="ru-RU" altLang="ru-RU" sz="2400" dirty="0">
              <a:solidFill>
                <a:srgbClr val="1D89CB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7" name="Місце для вмісту 2"/>
          <p:cNvSpPr txBox="1">
            <a:spLocks/>
          </p:cNvSpPr>
          <p:nvPr/>
        </p:nvSpPr>
        <p:spPr>
          <a:xfrm>
            <a:off x="246888" y="1268760"/>
            <a:ext cx="8657821" cy="52178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-179388" algn="just">
              <a:buFont typeface="Arial" panose="020B0604020202020204" pitchFamily="34" charset="0"/>
              <a:buChar char="•"/>
            </a:pPr>
            <a:r>
              <a:rPr lang="uk-UA" sz="1600" b="1" i="1" dirty="0">
                <a:solidFill>
                  <a:schemeClr val="tx1"/>
                </a:solidFill>
              </a:rPr>
              <a:t>Стаття 24-1 "Державний фонд регіонального розвитку" </a:t>
            </a:r>
            <a:r>
              <a:rPr lang="uk-UA" sz="1600" b="1" i="1" dirty="0">
                <a:solidFill>
                  <a:srgbClr val="FF0000"/>
                </a:solidFill>
              </a:rPr>
              <a:t>Бюджетного кодексу </a:t>
            </a:r>
            <a:r>
              <a:rPr lang="uk-UA" sz="1600" b="1" i="1" dirty="0" smtClean="0">
                <a:solidFill>
                  <a:srgbClr val="FF0000"/>
                </a:solidFill>
              </a:rPr>
              <a:t>України </a:t>
            </a:r>
            <a:r>
              <a:rPr lang="uk-UA" sz="1600" b="1" i="1" dirty="0" smtClean="0">
                <a:solidFill>
                  <a:schemeClr val="tx1"/>
                </a:solidFill>
              </a:rPr>
              <a:t>;</a:t>
            </a:r>
            <a:endParaRPr lang="uk-UA" sz="1600" b="1" i="1" dirty="0">
              <a:solidFill>
                <a:schemeClr val="tx1"/>
              </a:solidFill>
            </a:endParaRPr>
          </a:p>
          <a:p>
            <a:pPr marL="179388" indent="-179388" algn="just">
              <a:buFont typeface="Arial" panose="020B0604020202020204" pitchFamily="34" charset="0"/>
              <a:buChar char="•"/>
            </a:pPr>
            <a:r>
              <a:rPr lang="uk-UA" sz="1600" b="1" i="1" dirty="0">
                <a:solidFill>
                  <a:schemeClr val="tx1"/>
                </a:solidFill>
              </a:rPr>
              <a:t>Закон України "</a:t>
            </a:r>
            <a:r>
              <a:rPr lang="uk-UA" sz="1600" b="1" i="1" dirty="0">
                <a:solidFill>
                  <a:srgbClr val="FF0000"/>
                </a:solidFill>
              </a:rPr>
              <a:t>Про засади державної регіональної політики </a:t>
            </a:r>
            <a:r>
              <a:rPr lang="uk-UA" sz="1600" b="1" i="1" dirty="0" smtClean="0">
                <a:solidFill>
                  <a:schemeClr val="tx1"/>
                </a:solidFill>
              </a:rPr>
              <a:t>";</a:t>
            </a:r>
            <a:endParaRPr lang="uk-UA" sz="1600" b="1" i="1" dirty="0">
              <a:solidFill>
                <a:schemeClr val="tx1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uk-UA" sz="1600" b="1" i="1" dirty="0">
                <a:solidFill>
                  <a:srgbClr val="FF0000"/>
                </a:solidFill>
              </a:rPr>
              <a:t>Державна стратегія </a:t>
            </a:r>
            <a:r>
              <a:rPr lang="uk-UA" sz="1600" b="1" i="1" dirty="0" smtClean="0">
                <a:solidFill>
                  <a:schemeClr val="tx1"/>
                </a:solidFill>
              </a:rPr>
              <a:t>регіонального розвитку України </a:t>
            </a:r>
            <a:r>
              <a:rPr lang="uk-UA" sz="1600" b="1" i="1" dirty="0">
                <a:solidFill>
                  <a:schemeClr val="tx1"/>
                </a:solidFill>
              </a:rPr>
              <a:t>на період до 2020 </a:t>
            </a:r>
            <a:r>
              <a:rPr lang="uk-UA" sz="1600" b="1" i="1" dirty="0" smtClean="0">
                <a:solidFill>
                  <a:schemeClr val="tx1"/>
                </a:solidFill>
              </a:rPr>
              <a:t>року;</a:t>
            </a:r>
            <a:endParaRPr lang="uk-UA" sz="1600" b="1" i="1" dirty="0">
              <a:solidFill>
                <a:schemeClr val="tx1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uk-UA" sz="1600" b="1" i="1" dirty="0">
                <a:solidFill>
                  <a:schemeClr val="tx1"/>
                </a:solidFill>
              </a:rPr>
              <a:t>Постанова Кабінету </a:t>
            </a:r>
            <a:r>
              <a:rPr lang="uk-UA" sz="1600" b="1" i="1" dirty="0" smtClean="0">
                <a:solidFill>
                  <a:schemeClr val="tx1"/>
                </a:solidFill>
              </a:rPr>
              <a:t>Міністрів </a:t>
            </a:r>
            <a:r>
              <a:rPr lang="uk-UA" sz="1600" b="1" i="1" dirty="0">
                <a:solidFill>
                  <a:schemeClr val="tx1"/>
                </a:solidFill>
              </a:rPr>
              <a:t>України від 18 березня 2015 року № 195 "Питання використання у 2015 році коштів державного фонду регіонального розвитку ";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uk-UA" sz="1600" b="1" i="1" dirty="0">
                <a:solidFill>
                  <a:schemeClr val="tx1"/>
                </a:solidFill>
              </a:rPr>
              <a:t>Постанова Кабінету Міністрів України </a:t>
            </a:r>
            <a:r>
              <a:rPr lang="uk-UA" sz="1600" b="1" i="1" dirty="0">
                <a:solidFill>
                  <a:srgbClr val="FF0000"/>
                </a:solidFill>
              </a:rPr>
              <a:t>від 18 березня 2015 року № 196 </a:t>
            </a:r>
            <a:r>
              <a:rPr lang="uk-UA" sz="1600" b="1" i="1" dirty="0">
                <a:solidFill>
                  <a:schemeClr val="tx1"/>
                </a:solidFill>
              </a:rPr>
              <a:t>"Деякі питання державного фонду регіонального розвитку ";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uk-UA" sz="1600" b="1" i="1" dirty="0">
                <a:solidFill>
                  <a:schemeClr val="tx1"/>
                </a:solidFill>
              </a:rPr>
              <a:t>Наказ Міністерства регіонального розвитку, будівництва та житлово-комунального господарства "Питання підготовки, оцінки та відбору інвестиційних програм і проектів регіонального розвитку, що можуть реалізовуватися за рахунок коштів державного фонду регіонального розвитку" (</a:t>
            </a:r>
            <a:r>
              <a:rPr lang="uk-UA" sz="1600" b="1" i="1" dirty="0">
                <a:solidFill>
                  <a:srgbClr val="FF0000"/>
                </a:solidFill>
              </a:rPr>
              <a:t>№ 80, від 24 квітня 2015 року</a:t>
            </a:r>
            <a:r>
              <a:rPr lang="uk-UA" sz="1600" b="1" i="1" dirty="0" smtClean="0">
                <a:solidFill>
                  <a:schemeClr val="tx1"/>
                </a:solidFill>
              </a:rPr>
              <a:t>), яким затверджено </a:t>
            </a:r>
            <a:r>
              <a:rPr lang="uk-UA" sz="1600" i="1" dirty="0" smtClean="0">
                <a:solidFill>
                  <a:schemeClr val="tx1"/>
                </a:solidFill>
              </a:rPr>
              <a:t>(</a:t>
            </a:r>
            <a:r>
              <a:rPr lang="uk-UA" sz="1600" i="1" dirty="0">
                <a:solidFill>
                  <a:schemeClr val="tx1"/>
                </a:solidFill>
              </a:rPr>
              <a:t>ф</a:t>
            </a:r>
            <a:r>
              <a:rPr lang="uk-UA" sz="1600" i="1" dirty="0" smtClean="0">
                <a:solidFill>
                  <a:schemeClr val="tx1"/>
                </a:solidFill>
              </a:rPr>
              <a:t>орму </a:t>
            </a:r>
            <a:r>
              <a:rPr lang="uk-UA" sz="1600" i="1" dirty="0">
                <a:solidFill>
                  <a:schemeClr val="tx1"/>
                </a:solidFill>
              </a:rPr>
              <a:t>інвестиційної програми і проекту регіонального розвитку, що може реалізовуватися за рахунок коштів державного фонду регіонального </a:t>
            </a:r>
            <a:r>
              <a:rPr lang="uk-UA" sz="1600" i="1" dirty="0" smtClean="0">
                <a:solidFill>
                  <a:schemeClr val="tx1"/>
                </a:solidFill>
              </a:rPr>
              <a:t>розвитку; форму </a:t>
            </a:r>
            <a:r>
              <a:rPr lang="uk-UA" sz="1600" i="1" dirty="0">
                <a:solidFill>
                  <a:schemeClr val="tx1"/>
                </a:solidFill>
              </a:rPr>
              <a:t>технічного завдання на інвестиційну програму і проект регіонального розвитку, що може реалізовуватися за рахунок коштів державного фонду регіонального </a:t>
            </a:r>
            <a:r>
              <a:rPr lang="uk-UA" sz="1600" i="1" dirty="0" smtClean="0">
                <a:solidFill>
                  <a:schemeClr val="tx1"/>
                </a:solidFill>
              </a:rPr>
              <a:t>розвитку; перелік </a:t>
            </a:r>
            <a:r>
              <a:rPr lang="uk-UA" sz="1600" i="1" dirty="0">
                <a:solidFill>
                  <a:schemeClr val="tx1"/>
                </a:solidFill>
              </a:rPr>
              <a:t>документів, які подаються </a:t>
            </a:r>
            <a:r>
              <a:rPr lang="uk-UA" sz="1600" i="1" dirty="0" err="1">
                <a:solidFill>
                  <a:schemeClr val="tx1"/>
                </a:solidFill>
              </a:rPr>
              <a:t>Мінрегіону</a:t>
            </a:r>
            <a:r>
              <a:rPr lang="uk-UA" sz="1600" i="1" dirty="0">
                <a:solidFill>
                  <a:schemeClr val="tx1"/>
                </a:solidFill>
              </a:rPr>
              <a:t> для оцінки відповідності вимогам законодавства інвестиційних програм і проектів регіонального розвитку, що можуть реалізуватися за рахунок коштів державного фонду регіонального </a:t>
            </a:r>
            <a:r>
              <a:rPr lang="uk-UA" sz="1600" i="1" dirty="0" smtClean="0">
                <a:solidFill>
                  <a:schemeClr val="tx1"/>
                </a:solidFill>
              </a:rPr>
              <a:t>розвитку; форма </a:t>
            </a:r>
            <a:r>
              <a:rPr lang="uk-UA" sz="1600" i="1" dirty="0">
                <a:solidFill>
                  <a:schemeClr val="tx1"/>
                </a:solidFill>
              </a:rPr>
              <a:t>з оцінювання інвестиційних програм і проектів регіонального розвитку, що можуть реалізовуватися за рахунок коштів державного фонду регіонального </a:t>
            </a:r>
            <a:r>
              <a:rPr lang="uk-UA" sz="1600" i="1" dirty="0" smtClean="0">
                <a:solidFill>
                  <a:schemeClr val="tx1"/>
                </a:solidFill>
              </a:rPr>
              <a:t>розвитку) </a:t>
            </a:r>
            <a:endParaRPr lang="uk-UA" sz="16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603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1" descr="minregion_logo_conce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69" y="191422"/>
            <a:ext cx="623914" cy="831885"/>
          </a:xfrm>
          <a:prstGeom prst="rect">
            <a:avLst/>
          </a:prstGeom>
        </p:spPr>
      </p:pic>
      <p:sp>
        <p:nvSpPr>
          <p:cNvPr id="9" name="Прямоугольник 2"/>
          <p:cNvSpPr/>
          <p:nvPr/>
        </p:nvSpPr>
        <p:spPr>
          <a:xfrm flipV="1">
            <a:off x="390611" y="1052736"/>
            <a:ext cx="8370377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4</a:t>
            </a:fld>
            <a:endParaRPr lang="uk-UA" dirty="0"/>
          </a:p>
        </p:txBody>
      </p:sp>
      <p:sp>
        <p:nvSpPr>
          <p:cNvPr id="2" name="Прямокутник 1"/>
          <p:cNvSpPr/>
          <p:nvPr/>
        </p:nvSpPr>
        <p:spPr>
          <a:xfrm>
            <a:off x="390611" y="1312887"/>
            <a:ext cx="8296189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 Регіональна </a:t>
            </a:r>
            <a:r>
              <a:rPr lang="uk-UA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комісія </a:t>
            </a:r>
            <a:r>
              <a:rPr lang="uk-UA" sz="19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оголошує збір проектів</a:t>
            </a:r>
            <a:r>
              <a:rPr lang="uk-UA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(на </a:t>
            </a:r>
            <a:r>
              <a:rPr lang="uk-UA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сайті)</a:t>
            </a:r>
          </a:p>
          <a:p>
            <a:pPr marL="342900" indent="-342900" algn="just">
              <a:buAutoNum type="arabicPeriod"/>
            </a:pPr>
            <a:endParaRPr lang="uk-UA" sz="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uk-UA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Заявники звертаються до </a:t>
            </a:r>
            <a:r>
              <a:rPr lang="uk-UA" sz="19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регіонального </a:t>
            </a:r>
            <a:r>
              <a:rPr lang="uk-UA" sz="19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адміністратора</a:t>
            </a:r>
            <a:r>
              <a:rPr lang="uk-UA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сайту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http://dfrr.minregion.gov.ua </a:t>
            </a:r>
            <a:r>
              <a:rPr lang="uk-UA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отримують </a:t>
            </a:r>
            <a:r>
              <a:rPr lang="uk-UA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логін/пароль, вносять інформацію про </a:t>
            </a:r>
            <a:r>
              <a:rPr lang="uk-UA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проект</a:t>
            </a:r>
          </a:p>
          <a:p>
            <a:pPr algn="just"/>
            <a:endParaRPr lang="uk-UA" sz="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uk-UA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</a:t>
            </a:r>
            <a:r>
              <a:rPr lang="uk-UA" sz="19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Члени регіональної комісії </a:t>
            </a:r>
            <a:r>
              <a:rPr lang="uk-UA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отримують логін/пароль </a:t>
            </a:r>
            <a:r>
              <a:rPr lang="uk-UA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 </a:t>
            </a:r>
            <a:r>
              <a:rPr lang="uk-UA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сайті </a:t>
            </a: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http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://dfrr.minregion.gov.ua </a:t>
            </a:r>
            <a:r>
              <a:rPr lang="uk-UA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і </a:t>
            </a:r>
            <a:r>
              <a:rPr lang="uk-UA" sz="19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оцінюють </a:t>
            </a:r>
            <a:r>
              <a:rPr lang="uk-UA" sz="19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проекти</a:t>
            </a:r>
          </a:p>
          <a:p>
            <a:pPr algn="just"/>
            <a:endParaRPr lang="uk-UA" sz="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uk-UA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Регіональна комісія приймає </a:t>
            </a:r>
            <a:r>
              <a:rPr lang="uk-UA" sz="19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рішення</a:t>
            </a:r>
          </a:p>
          <a:p>
            <a:pPr algn="just"/>
            <a:endParaRPr lang="uk-UA" sz="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uk-UA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</a:t>
            </a:r>
            <a:r>
              <a:rPr lang="uk-UA" sz="19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ОДА подає</a:t>
            </a:r>
            <a:r>
              <a:rPr lang="uk-UA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перелік відібраних проектів у </a:t>
            </a:r>
            <a:r>
              <a:rPr lang="uk-UA" sz="19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Мінрегіон</a:t>
            </a:r>
            <a:endParaRPr lang="uk-UA" sz="19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uk-UA" sz="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uk-UA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</a:t>
            </a:r>
            <a:r>
              <a:rPr lang="uk-UA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Міжвідомча Конкурсна </a:t>
            </a:r>
            <a:r>
              <a:rPr lang="uk-UA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комісія </a:t>
            </a:r>
            <a:r>
              <a:rPr lang="uk-UA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 </a:t>
            </a:r>
            <a:r>
              <a:rPr lang="uk-UA" sz="19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Мінрегіоні</a:t>
            </a:r>
            <a:r>
              <a:rPr lang="uk-UA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здійснює </a:t>
            </a:r>
            <a:r>
              <a:rPr lang="uk-UA" sz="19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перевірку проектів на відповідність вимогам законодавства</a:t>
            </a:r>
            <a:endParaRPr lang="uk-UA" sz="19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uk-UA" sz="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uk-UA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</a:t>
            </a:r>
            <a:r>
              <a:rPr lang="uk-UA" sz="19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Кабмін затверджує </a:t>
            </a:r>
            <a:r>
              <a:rPr lang="uk-UA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переліки відібраних проектів за погодженням із </a:t>
            </a:r>
            <a:endParaRPr lang="uk-UA" sz="19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uk-UA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Комітетом Верховної Ради України з питань бюджету</a:t>
            </a:r>
          </a:p>
          <a:p>
            <a:pPr algn="just"/>
            <a:endParaRPr lang="uk-UA" sz="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uk-UA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8. </a:t>
            </a:r>
            <a:r>
              <a:rPr lang="uk-UA" sz="19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Мінфін</a:t>
            </a:r>
            <a:r>
              <a:rPr lang="uk-UA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спрямовує </a:t>
            </a:r>
            <a:r>
              <a:rPr lang="uk-UA" sz="19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кошти 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879084" y="376530"/>
            <a:ext cx="7807716" cy="461665"/>
          </a:xfrm>
          <a:prstGeom prst="rect">
            <a:avLst/>
          </a:prstGeom>
          <a:ln>
            <a:noFill/>
          </a:ln>
        </p:spPr>
        <p:txBody>
          <a:bodyPr vert="horz" lIns="89260" tIns="44633" rIns="89260" bIns="44633" rtlCol="0" anchor="ctr">
            <a:no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tabLst>
                <a:tab pos="879279" algn="l"/>
              </a:tabLst>
            </a:pPr>
            <a:r>
              <a:rPr lang="uk-UA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ДФРР: ЯК ПОДАТИ ПРОЕКТ</a:t>
            </a:r>
            <a:endParaRPr lang="uk-UA" sz="2400" dirty="0">
              <a:solidFill>
                <a:srgbClr val="1D89CB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868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04800" y="1143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grpSp>
        <p:nvGrpSpPr>
          <p:cNvPr id="195" name="Group 165"/>
          <p:cNvGrpSpPr>
            <a:grpSpLocks/>
          </p:cNvGrpSpPr>
          <p:nvPr/>
        </p:nvGrpSpPr>
        <p:grpSpPr bwMode="auto">
          <a:xfrm>
            <a:off x="102717" y="1143000"/>
            <a:ext cx="7449391" cy="5022304"/>
            <a:chOff x="1714663" y="980728"/>
            <a:chExt cx="7304904" cy="4752589"/>
          </a:xfrm>
        </p:grpSpPr>
        <p:grpSp>
          <p:nvGrpSpPr>
            <p:cNvPr id="200" name="Group 99"/>
            <p:cNvGrpSpPr>
              <a:grpSpLocks/>
            </p:cNvGrpSpPr>
            <p:nvPr/>
          </p:nvGrpSpPr>
          <p:grpSpPr bwMode="auto">
            <a:xfrm>
              <a:off x="1714663" y="980728"/>
              <a:ext cx="7304904" cy="4752589"/>
              <a:chOff x="179512" y="1788775"/>
              <a:chExt cx="6262359" cy="4016489"/>
            </a:xfrm>
          </p:grpSpPr>
          <p:sp>
            <p:nvSpPr>
              <p:cNvPr id="203" name="AutoShape 63"/>
              <p:cNvSpPr>
                <a:spLocks noChangeAspect="1" noChangeArrowheads="1"/>
              </p:cNvSpPr>
              <p:nvPr/>
            </p:nvSpPr>
            <p:spPr bwMode="auto">
              <a:xfrm>
                <a:off x="179512" y="1788775"/>
                <a:ext cx="6103111" cy="3655623"/>
              </a:xfrm>
              <a:prstGeom prst="rect">
                <a:avLst/>
              </a:prstGeom>
              <a:noFill/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04" name="Freeform 62"/>
              <p:cNvSpPr>
                <a:spLocks/>
              </p:cNvSpPr>
              <p:nvPr/>
            </p:nvSpPr>
            <p:spPr bwMode="auto">
              <a:xfrm>
                <a:off x="4566294" y="4994990"/>
                <a:ext cx="85748" cy="73784"/>
              </a:xfrm>
              <a:custGeom>
                <a:avLst/>
                <a:gdLst/>
                <a:ahLst/>
                <a:cxnLst>
                  <a:cxn ang="0">
                    <a:pos x="7" y="28"/>
                  </a:cxn>
                  <a:cxn ang="0">
                    <a:pos x="7" y="15"/>
                  </a:cxn>
                  <a:cxn ang="0">
                    <a:pos x="20" y="4"/>
                  </a:cxn>
                  <a:cxn ang="0">
                    <a:pos x="25" y="18"/>
                  </a:cxn>
                  <a:cxn ang="0">
                    <a:pos x="26" y="29"/>
                  </a:cxn>
                  <a:cxn ang="0">
                    <a:pos x="7" y="28"/>
                  </a:cxn>
                  <a:cxn ang="0">
                    <a:pos x="7" y="28"/>
                  </a:cxn>
                </a:cxnLst>
                <a:rect l="0" t="0" r="r" b="b"/>
                <a:pathLst>
                  <a:path w="30" h="29">
                    <a:moveTo>
                      <a:pt x="7" y="28"/>
                    </a:moveTo>
                    <a:cubicBezTo>
                      <a:pt x="0" y="20"/>
                      <a:pt x="7" y="15"/>
                      <a:pt x="7" y="15"/>
                    </a:cubicBezTo>
                    <a:cubicBezTo>
                      <a:pt x="7" y="0"/>
                      <a:pt x="20" y="4"/>
                      <a:pt x="20" y="4"/>
                    </a:cubicBezTo>
                    <a:cubicBezTo>
                      <a:pt x="30" y="4"/>
                      <a:pt x="25" y="18"/>
                      <a:pt x="25" y="18"/>
                    </a:cubicBezTo>
                    <a:cubicBezTo>
                      <a:pt x="26" y="22"/>
                      <a:pt x="26" y="26"/>
                      <a:pt x="26" y="29"/>
                    </a:cubicBezTo>
                    <a:cubicBezTo>
                      <a:pt x="26" y="29"/>
                      <a:pt x="13" y="1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05" name="Freeform 61"/>
              <p:cNvSpPr>
                <a:spLocks/>
              </p:cNvSpPr>
              <p:nvPr/>
            </p:nvSpPr>
            <p:spPr bwMode="auto">
              <a:xfrm>
                <a:off x="3541395" y="4821936"/>
                <a:ext cx="107526" cy="46953"/>
              </a:xfrm>
              <a:custGeom>
                <a:avLst/>
                <a:gdLst/>
                <a:ahLst/>
                <a:cxnLst>
                  <a:cxn ang="0">
                    <a:pos x="37" y="3"/>
                  </a:cxn>
                  <a:cxn ang="0">
                    <a:pos x="33" y="15"/>
                  </a:cxn>
                  <a:cxn ang="0">
                    <a:pos x="17" y="18"/>
                  </a:cxn>
                  <a:cxn ang="0">
                    <a:pos x="0" y="0"/>
                  </a:cxn>
                  <a:cxn ang="0">
                    <a:pos x="22" y="0"/>
                  </a:cxn>
                  <a:cxn ang="0">
                    <a:pos x="37" y="3"/>
                  </a:cxn>
                  <a:cxn ang="0">
                    <a:pos x="37" y="3"/>
                  </a:cxn>
                </a:cxnLst>
                <a:rect l="0" t="0" r="r" b="b"/>
                <a:pathLst>
                  <a:path w="38" h="18">
                    <a:moveTo>
                      <a:pt x="37" y="3"/>
                    </a:moveTo>
                    <a:cubicBezTo>
                      <a:pt x="38" y="8"/>
                      <a:pt x="29" y="11"/>
                      <a:pt x="33" y="15"/>
                    </a:cubicBezTo>
                    <a:cubicBezTo>
                      <a:pt x="24" y="15"/>
                      <a:pt x="17" y="18"/>
                      <a:pt x="17" y="18"/>
                    </a:cubicBezTo>
                    <a:cubicBezTo>
                      <a:pt x="7" y="14"/>
                      <a:pt x="0" y="0"/>
                      <a:pt x="0" y="0"/>
                    </a:cubicBezTo>
                    <a:cubicBezTo>
                      <a:pt x="16" y="5"/>
                      <a:pt x="22" y="0"/>
                      <a:pt x="22" y="0"/>
                    </a:cubicBezTo>
                    <a:cubicBezTo>
                      <a:pt x="29" y="2"/>
                      <a:pt x="33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06" name="Freeform 60"/>
              <p:cNvSpPr>
                <a:spLocks/>
              </p:cNvSpPr>
              <p:nvPr/>
            </p:nvSpPr>
            <p:spPr bwMode="auto">
              <a:xfrm>
                <a:off x="4775901" y="4962794"/>
                <a:ext cx="70776" cy="52319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0" y="21"/>
                  </a:cxn>
                  <a:cxn ang="0">
                    <a:pos x="25" y="0"/>
                  </a:cxn>
                  <a:cxn ang="0">
                    <a:pos x="25" y="0"/>
                  </a:cxn>
                </a:cxnLst>
                <a:rect l="0" t="0" r="r" b="b"/>
                <a:pathLst>
                  <a:path w="25" h="21">
                    <a:moveTo>
                      <a:pt x="25" y="0"/>
                    </a:moveTo>
                    <a:cubicBezTo>
                      <a:pt x="25" y="10"/>
                      <a:pt x="0" y="21"/>
                      <a:pt x="0" y="21"/>
                    </a:cubicBezTo>
                    <a:cubicBezTo>
                      <a:pt x="1" y="6"/>
                      <a:pt x="16" y="8"/>
                      <a:pt x="25" y="0"/>
                    </a:cubicBezTo>
                    <a:cubicBezTo>
                      <a:pt x="25" y="0"/>
                      <a:pt x="25" y="0"/>
                      <a:pt x="2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07" name="Freeform 59"/>
              <p:cNvSpPr>
                <a:spLocks/>
              </p:cNvSpPr>
              <p:nvPr/>
            </p:nvSpPr>
            <p:spPr bwMode="auto">
              <a:xfrm>
                <a:off x="3937472" y="5037919"/>
                <a:ext cx="151080" cy="429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35" y="13"/>
                  </a:cxn>
                  <a:cxn ang="0">
                    <a:pos x="50" y="8"/>
                  </a:cxn>
                  <a:cxn ang="0">
                    <a:pos x="35" y="3"/>
                  </a:cxn>
                  <a:cxn ang="0">
                    <a:pos x="0" y="2"/>
                  </a:cxn>
                  <a:cxn ang="0">
                    <a:pos x="0" y="2"/>
                  </a:cxn>
                </a:cxnLst>
                <a:rect l="0" t="0" r="r" b="b"/>
                <a:pathLst>
                  <a:path w="53" h="17">
                    <a:moveTo>
                      <a:pt x="0" y="2"/>
                    </a:moveTo>
                    <a:cubicBezTo>
                      <a:pt x="24" y="8"/>
                      <a:pt x="35" y="13"/>
                      <a:pt x="35" y="13"/>
                    </a:cubicBezTo>
                    <a:cubicBezTo>
                      <a:pt x="53" y="17"/>
                      <a:pt x="50" y="8"/>
                      <a:pt x="50" y="8"/>
                    </a:cubicBezTo>
                    <a:cubicBezTo>
                      <a:pt x="49" y="2"/>
                      <a:pt x="35" y="3"/>
                      <a:pt x="35" y="3"/>
                    </a:cubicBezTo>
                    <a:cubicBezTo>
                      <a:pt x="28" y="0"/>
                      <a:pt x="26" y="6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08" name="Freeform 105"/>
              <p:cNvSpPr>
                <a:spLocks/>
              </p:cNvSpPr>
              <p:nvPr/>
            </p:nvSpPr>
            <p:spPr bwMode="auto">
              <a:xfrm>
                <a:off x="823306" y="3385175"/>
                <a:ext cx="703681" cy="827714"/>
              </a:xfrm>
              <a:custGeom>
                <a:avLst/>
                <a:gdLst/>
                <a:ahLst/>
                <a:cxnLst>
                  <a:cxn ang="0">
                    <a:pos x="0" y="135"/>
                  </a:cxn>
                  <a:cxn ang="0">
                    <a:pos x="3" y="108"/>
                  </a:cxn>
                  <a:cxn ang="0">
                    <a:pos x="11" y="90"/>
                  </a:cxn>
                  <a:cxn ang="0">
                    <a:pos x="22" y="80"/>
                  </a:cxn>
                  <a:cxn ang="0">
                    <a:pos x="39" y="71"/>
                  </a:cxn>
                  <a:cxn ang="0">
                    <a:pos x="63" y="69"/>
                  </a:cxn>
                  <a:cxn ang="0">
                    <a:pos x="93" y="66"/>
                  </a:cxn>
                  <a:cxn ang="0">
                    <a:pos x="116" y="59"/>
                  </a:cxn>
                  <a:cxn ang="0">
                    <a:pos x="103" y="56"/>
                  </a:cxn>
                  <a:cxn ang="0">
                    <a:pos x="102" y="40"/>
                  </a:cxn>
                  <a:cxn ang="0">
                    <a:pos x="113" y="21"/>
                  </a:cxn>
                  <a:cxn ang="0">
                    <a:pos x="123" y="7"/>
                  </a:cxn>
                  <a:cxn ang="0">
                    <a:pos x="140" y="6"/>
                  </a:cxn>
                  <a:cxn ang="0">
                    <a:pos x="151" y="11"/>
                  </a:cxn>
                  <a:cxn ang="0">
                    <a:pos x="162" y="53"/>
                  </a:cxn>
                  <a:cxn ang="0">
                    <a:pos x="163" y="66"/>
                  </a:cxn>
                  <a:cxn ang="0">
                    <a:pos x="160" y="81"/>
                  </a:cxn>
                  <a:cxn ang="0">
                    <a:pos x="176" y="87"/>
                  </a:cxn>
                  <a:cxn ang="0">
                    <a:pos x="165" y="95"/>
                  </a:cxn>
                  <a:cxn ang="0">
                    <a:pos x="179" y="111"/>
                  </a:cxn>
                  <a:cxn ang="0">
                    <a:pos x="188" y="117"/>
                  </a:cxn>
                  <a:cxn ang="0">
                    <a:pos x="196" y="126"/>
                  </a:cxn>
                  <a:cxn ang="0">
                    <a:pos x="204" y="135"/>
                  </a:cxn>
                  <a:cxn ang="0">
                    <a:pos x="219" y="135"/>
                  </a:cxn>
                  <a:cxn ang="0">
                    <a:pos x="233" y="143"/>
                  </a:cxn>
                  <a:cxn ang="0">
                    <a:pos x="246" y="168"/>
                  </a:cxn>
                  <a:cxn ang="0">
                    <a:pos x="241" y="189"/>
                  </a:cxn>
                  <a:cxn ang="0">
                    <a:pos x="241" y="205"/>
                  </a:cxn>
                  <a:cxn ang="0">
                    <a:pos x="225" y="217"/>
                  </a:cxn>
                  <a:cxn ang="0">
                    <a:pos x="189" y="240"/>
                  </a:cxn>
                  <a:cxn ang="0">
                    <a:pos x="182" y="245"/>
                  </a:cxn>
                  <a:cxn ang="0">
                    <a:pos x="161" y="264"/>
                  </a:cxn>
                  <a:cxn ang="0">
                    <a:pos x="153" y="302"/>
                  </a:cxn>
                  <a:cxn ang="0">
                    <a:pos x="148" y="331"/>
                  </a:cxn>
                  <a:cxn ang="0">
                    <a:pos x="124" y="306"/>
                  </a:cxn>
                  <a:cxn ang="0">
                    <a:pos x="113" y="285"/>
                  </a:cxn>
                  <a:cxn ang="0">
                    <a:pos x="111" y="256"/>
                  </a:cxn>
                  <a:cxn ang="0">
                    <a:pos x="106" y="238"/>
                  </a:cxn>
                  <a:cxn ang="0">
                    <a:pos x="91" y="217"/>
                  </a:cxn>
                  <a:cxn ang="0">
                    <a:pos x="78" y="213"/>
                  </a:cxn>
                  <a:cxn ang="0">
                    <a:pos x="62" y="201"/>
                  </a:cxn>
                  <a:cxn ang="0">
                    <a:pos x="60" y="180"/>
                  </a:cxn>
                  <a:cxn ang="0">
                    <a:pos x="45" y="186"/>
                  </a:cxn>
                  <a:cxn ang="0">
                    <a:pos x="40" y="177"/>
                  </a:cxn>
                  <a:cxn ang="0">
                    <a:pos x="32" y="169"/>
                  </a:cxn>
                  <a:cxn ang="0">
                    <a:pos x="12" y="153"/>
                  </a:cxn>
                  <a:cxn ang="0">
                    <a:pos x="0" y="135"/>
                  </a:cxn>
                  <a:cxn ang="0">
                    <a:pos x="0" y="135"/>
                  </a:cxn>
                </a:cxnLst>
                <a:rect l="0" t="0" r="r" b="b"/>
                <a:pathLst>
                  <a:path w="249" h="331">
                    <a:moveTo>
                      <a:pt x="0" y="135"/>
                    </a:moveTo>
                    <a:cubicBezTo>
                      <a:pt x="7" y="119"/>
                      <a:pt x="3" y="108"/>
                      <a:pt x="3" y="108"/>
                    </a:cubicBezTo>
                    <a:cubicBezTo>
                      <a:pt x="2" y="93"/>
                      <a:pt x="11" y="90"/>
                      <a:pt x="11" y="90"/>
                    </a:cubicBezTo>
                    <a:cubicBezTo>
                      <a:pt x="20" y="87"/>
                      <a:pt x="22" y="80"/>
                      <a:pt x="22" y="80"/>
                    </a:cubicBezTo>
                    <a:cubicBezTo>
                      <a:pt x="19" y="64"/>
                      <a:pt x="39" y="71"/>
                      <a:pt x="39" y="71"/>
                    </a:cubicBezTo>
                    <a:cubicBezTo>
                      <a:pt x="59" y="75"/>
                      <a:pt x="63" y="69"/>
                      <a:pt x="63" y="69"/>
                    </a:cubicBezTo>
                    <a:cubicBezTo>
                      <a:pt x="72" y="65"/>
                      <a:pt x="93" y="66"/>
                      <a:pt x="93" y="66"/>
                    </a:cubicBezTo>
                    <a:cubicBezTo>
                      <a:pt x="116" y="67"/>
                      <a:pt x="116" y="59"/>
                      <a:pt x="116" y="59"/>
                    </a:cubicBezTo>
                    <a:cubicBezTo>
                      <a:pt x="115" y="55"/>
                      <a:pt x="103" y="56"/>
                      <a:pt x="103" y="56"/>
                    </a:cubicBezTo>
                    <a:cubicBezTo>
                      <a:pt x="100" y="50"/>
                      <a:pt x="102" y="40"/>
                      <a:pt x="102" y="40"/>
                    </a:cubicBezTo>
                    <a:cubicBezTo>
                      <a:pt x="116" y="39"/>
                      <a:pt x="113" y="21"/>
                      <a:pt x="113" y="21"/>
                    </a:cubicBezTo>
                    <a:cubicBezTo>
                      <a:pt x="110" y="4"/>
                      <a:pt x="123" y="7"/>
                      <a:pt x="123" y="7"/>
                    </a:cubicBezTo>
                    <a:cubicBezTo>
                      <a:pt x="129" y="0"/>
                      <a:pt x="140" y="6"/>
                      <a:pt x="140" y="6"/>
                    </a:cubicBezTo>
                    <a:cubicBezTo>
                      <a:pt x="142" y="14"/>
                      <a:pt x="151" y="11"/>
                      <a:pt x="151" y="11"/>
                    </a:cubicBezTo>
                    <a:cubicBezTo>
                      <a:pt x="151" y="11"/>
                      <a:pt x="162" y="31"/>
                      <a:pt x="162" y="53"/>
                    </a:cubicBezTo>
                    <a:cubicBezTo>
                      <a:pt x="162" y="53"/>
                      <a:pt x="168" y="63"/>
                      <a:pt x="163" y="66"/>
                    </a:cubicBezTo>
                    <a:cubicBezTo>
                      <a:pt x="163" y="66"/>
                      <a:pt x="158" y="73"/>
                      <a:pt x="160" y="81"/>
                    </a:cubicBezTo>
                    <a:cubicBezTo>
                      <a:pt x="160" y="81"/>
                      <a:pt x="175" y="80"/>
                      <a:pt x="176" y="87"/>
                    </a:cubicBezTo>
                    <a:cubicBezTo>
                      <a:pt x="176" y="87"/>
                      <a:pt x="179" y="94"/>
                      <a:pt x="165" y="95"/>
                    </a:cubicBezTo>
                    <a:cubicBezTo>
                      <a:pt x="182" y="98"/>
                      <a:pt x="173" y="109"/>
                      <a:pt x="179" y="111"/>
                    </a:cubicBezTo>
                    <a:cubicBezTo>
                      <a:pt x="179" y="111"/>
                      <a:pt x="190" y="102"/>
                      <a:pt x="188" y="117"/>
                    </a:cubicBezTo>
                    <a:cubicBezTo>
                      <a:pt x="188" y="117"/>
                      <a:pt x="186" y="139"/>
                      <a:pt x="196" y="126"/>
                    </a:cubicBezTo>
                    <a:cubicBezTo>
                      <a:pt x="196" y="126"/>
                      <a:pt x="203" y="111"/>
                      <a:pt x="204" y="135"/>
                    </a:cubicBezTo>
                    <a:cubicBezTo>
                      <a:pt x="204" y="135"/>
                      <a:pt x="196" y="154"/>
                      <a:pt x="219" y="135"/>
                    </a:cubicBezTo>
                    <a:cubicBezTo>
                      <a:pt x="219" y="135"/>
                      <a:pt x="230" y="129"/>
                      <a:pt x="233" y="143"/>
                    </a:cubicBezTo>
                    <a:cubicBezTo>
                      <a:pt x="233" y="143"/>
                      <a:pt x="249" y="147"/>
                      <a:pt x="246" y="168"/>
                    </a:cubicBezTo>
                    <a:cubicBezTo>
                      <a:pt x="246" y="168"/>
                      <a:pt x="234" y="172"/>
                      <a:pt x="241" y="189"/>
                    </a:cubicBezTo>
                    <a:cubicBezTo>
                      <a:pt x="241" y="189"/>
                      <a:pt x="245" y="194"/>
                      <a:pt x="241" y="205"/>
                    </a:cubicBezTo>
                    <a:cubicBezTo>
                      <a:pt x="241" y="205"/>
                      <a:pt x="243" y="220"/>
                      <a:pt x="225" y="217"/>
                    </a:cubicBezTo>
                    <a:cubicBezTo>
                      <a:pt x="225" y="217"/>
                      <a:pt x="208" y="213"/>
                      <a:pt x="189" y="240"/>
                    </a:cubicBezTo>
                    <a:cubicBezTo>
                      <a:pt x="189" y="240"/>
                      <a:pt x="186" y="247"/>
                      <a:pt x="182" y="245"/>
                    </a:cubicBezTo>
                    <a:cubicBezTo>
                      <a:pt x="182" y="245"/>
                      <a:pt x="177" y="260"/>
                      <a:pt x="161" y="264"/>
                    </a:cubicBezTo>
                    <a:cubicBezTo>
                      <a:pt x="161" y="264"/>
                      <a:pt x="148" y="282"/>
                      <a:pt x="153" y="302"/>
                    </a:cubicBezTo>
                    <a:cubicBezTo>
                      <a:pt x="153" y="302"/>
                      <a:pt x="162" y="311"/>
                      <a:pt x="148" y="331"/>
                    </a:cubicBezTo>
                    <a:cubicBezTo>
                      <a:pt x="148" y="331"/>
                      <a:pt x="138" y="304"/>
                      <a:pt x="124" y="306"/>
                    </a:cubicBezTo>
                    <a:cubicBezTo>
                      <a:pt x="124" y="306"/>
                      <a:pt x="125" y="291"/>
                      <a:pt x="113" y="285"/>
                    </a:cubicBezTo>
                    <a:cubicBezTo>
                      <a:pt x="125" y="264"/>
                      <a:pt x="111" y="256"/>
                      <a:pt x="111" y="256"/>
                    </a:cubicBezTo>
                    <a:cubicBezTo>
                      <a:pt x="102" y="252"/>
                      <a:pt x="113" y="242"/>
                      <a:pt x="106" y="238"/>
                    </a:cubicBezTo>
                    <a:cubicBezTo>
                      <a:pt x="100" y="219"/>
                      <a:pt x="91" y="217"/>
                      <a:pt x="91" y="217"/>
                    </a:cubicBezTo>
                    <a:cubicBezTo>
                      <a:pt x="84" y="201"/>
                      <a:pt x="78" y="213"/>
                      <a:pt x="78" y="213"/>
                    </a:cubicBezTo>
                    <a:cubicBezTo>
                      <a:pt x="53" y="216"/>
                      <a:pt x="62" y="201"/>
                      <a:pt x="62" y="201"/>
                    </a:cubicBezTo>
                    <a:cubicBezTo>
                      <a:pt x="67" y="172"/>
                      <a:pt x="60" y="180"/>
                      <a:pt x="60" y="180"/>
                    </a:cubicBezTo>
                    <a:cubicBezTo>
                      <a:pt x="49" y="179"/>
                      <a:pt x="45" y="186"/>
                      <a:pt x="45" y="186"/>
                    </a:cubicBezTo>
                    <a:cubicBezTo>
                      <a:pt x="32" y="188"/>
                      <a:pt x="40" y="177"/>
                      <a:pt x="40" y="177"/>
                    </a:cubicBezTo>
                    <a:cubicBezTo>
                      <a:pt x="39" y="170"/>
                      <a:pt x="32" y="169"/>
                      <a:pt x="32" y="169"/>
                    </a:cubicBezTo>
                    <a:cubicBezTo>
                      <a:pt x="23" y="167"/>
                      <a:pt x="29" y="152"/>
                      <a:pt x="12" y="153"/>
                    </a:cubicBezTo>
                    <a:cubicBezTo>
                      <a:pt x="13" y="144"/>
                      <a:pt x="0" y="135"/>
                      <a:pt x="0" y="135"/>
                    </a:cubicBezTo>
                    <a:cubicBezTo>
                      <a:pt x="0" y="135"/>
                      <a:pt x="0" y="135"/>
                      <a:pt x="0" y="135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09" name="Freeform 57"/>
              <p:cNvSpPr>
                <a:spLocks/>
              </p:cNvSpPr>
              <p:nvPr/>
            </p:nvSpPr>
            <p:spPr bwMode="auto">
              <a:xfrm>
                <a:off x="542923" y="2890157"/>
                <a:ext cx="970454" cy="834421"/>
              </a:xfrm>
              <a:custGeom>
                <a:avLst/>
                <a:gdLst/>
                <a:ahLst/>
                <a:cxnLst>
                  <a:cxn ang="0">
                    <a:pos x="28" y="267"/>
                  </a:cxn>
                  <a:cxn ang="0">
                    <a:pos x="20" y="247"/>
                  </a:cxn>
                  <a:cxn ang="0">
                    <a:pos x="16" y="227"/>
                  </a:cxn>
                  <a:cxn ang="0">
                    <a:pos x="18" y="197"/>
                  </a:cxn>
                  <a:cxn ang="0">
                    <a:pos x="15" y="179"/>
                  </a:cxn>
                  <a:cxn ang="0">
                    <a:pos x="48" y="134"/>
                  </a:cxn>
                  <a:cxn ang="0">
                    <a:pos x="148" y="45"/>
                  </a:cxn>
                  <a:cxn ang="0">
                    <a:pos x="172" y="32"/>
                  </a:cxn>
                  <a:cxn ang="0">
                    <a:pos x="189" y="24"/>
                  </a:cxn>
                  <a:cxn ang="0">
                    <a:pos x="201" y="13"/>
                  </a:cxn>
                  <a:cxn ang="0">
                    <a:pos x="201" y="0"/>
                  </a:cxn>
                  <a:cxn ang="0">
                    <a:pos x="219" y="10"/>
                  </a:cxn>
                  <a:cxn ang="0">
                    <a:pos x="234" y="14"/>
                  </a:cxn>
                  <a:cxn ang="0">
                    <a:pos x="244" y="22"/>
                  </a:cxn>
                  <a:cxn ang="0">
                    <a:pos x="237" y="35"/>
                  </a:cxn>
                  <a:cxn ang="0">
                    <a:pos x="245" y="40"/>
                  </a:cxn>
                  <a:cxn ang="0">
                    <a:pos x="259" y="48"/>
                  </a:cxn>
                  <a:cxn ang="0">
                    <a:pos x="274" y="58"/>
                  </a:cxn>
                  <a:cxn ang="0">
                    <a:pos x="295" y="58"/>
                  </a:cxn>
                  <a:cxn ang="0">
                    <a:pos x="304" y="69"/>
                  </a:cxn>
                  <a:cxn ang="0">
                    <a:pos x="318" y="72"/>
                  </a:cxn>
                  <a:cxn ang="0">
                    <a:pos x="315" y="84"/>
                  </a:cxn>
                  <a:cxn ang="0">
                    <a:pos x="318" y="108"/>
                  </a:cxn>
                  <a:cxn ang="0">
                    <a:pos x="318" y="108"/>
                  </a:cxn>
                  <a:cxn ang="0">
                    <a:pos x="333" y="124"/>
                  </a:cxn>
                  <a:cxn ang="0">
                    <a:pos x="333" y="124"/>
                  </a:cxn>
                  <a:cxn ang="0">
                    <a:pos x="333" y="144"/>
                  </a:cxn>
                  <a:cxn ang="0">
                    <a:pos x="319" y="152"/>
                  </a:cxn>
                  <a:cxn ang="0">
                    <a:pos x="296" y="164"/>
                  </a:cxn>
                  <a:cxn ang="0">
                    <a:pos x="289" y="172"/>
                  </a:cxn>
                  <a:cxn ang="0">
                    <a:pos x="274" y="190"/>
                  </a:cxn>
                  <a:cxn ang="0">
                    <a:pos x="254" y="199"/>
                  </a:cxn>
                  <a:cxn ang="0">
                    <a:pos x="250" y="209"/>
                  </a:cxn>
                  <a:cxn ang="0">
                    <a:pos x="239" y="204"/>
                  </a:cxn>
                  <a:cxn ang="0">
                    <a:pos x="222" y="205"/>
                  </a:cxn>
                  <a:cxn ang="0">
                    <a:pos x="212" y="219"/>
                  </a:cxn>
                  <a:cxn ang="0">
                    <a:pos x="201" y="238"/>
                  </a:cxn>
                  <a:cxn ang="0">
                    <a:pos x="202" y="254"/>
                  </a:cxn>
                  <a:cxn ang="0">
                    <a:pos x="215" y="257"/>
                  </a:cxn>
                  <a:cxn ang="0">
                    <a:pos x="192" y="264"/>
                  </a:cxn>
                  <a:cxn ang="0">
                    <a:pos x="162" y="267"/>
                  </a:cxn>
                  <a:cxn ang="0">
                    <a:pos x="138" y="269"/>
                  </a:cxn>
                  <a:cxn ang="0">
                    <a:pos x="121" y="278"/>
                  </a:cxn>
                  <a:cxn ang="0">
                    <a:pos x="110" y="288"/>
                  </a:cxn>
                  <a:cxn ang="0">
                    <a:pos x="102" y="306"/>
                  </a:cxn>
                  <a:cxn ang="0">
                    <a:pos x="100" y="333"/>
                  </a:cxn>
                  <a:cxn ang="0">
                    <a:pos x="100" y="333"/>
                  </a:cxn>
                  <a:cxn ang="0">
                    <a:pos x="83" y="333"/>
                  </a:cxn>
                  <a:cxn ang="0">
                    <a:pos x="83" y="333"/>
                  </a:cxn>
                  <a:cxn ang="0">
                    <a:pos x="69" y="324"/>
                  </a:cxn>
                  <a:cxn ang="0">
                    <a:pos x="55" y="313"/>
                  </a:cxn>
                  <a:cxn ang="0">
                    <a:pos x="43" y="304"/>
                  </a:cxn>
                  <a:cxn ang="0">
                    <a:pos x="31" y="295"/>
                  </a:cxn>
                  <a:cxn ang="0">
                    <a:pos x="28" y="267"/>
                  </a:cxn>
                  <a:cxn ang="0">
                    <a:pos x="28" y="267"/>
                  </a:cxn>
                </a:cxnLst>
                <a:rect l="0" t="0" r="r" b="b"/>
                <a:pathLst>
                  <a:path w="343" h="333">
                    <a:moveTo>
                      <a:pt x="28" y="267"/>
                    </a:moveTo>
                    <a:cubicBezTo>
                      <a:pt x="28" y="267"/>
                      <a:pt x="31" y="255"/>
                      <a:pt x="20" y="247"/>
                    </a:cubicBezTo>
                    <a:cubicBezTo>
                      <a:pt x="20" y="247"/>
                      <a:pt x="7" y="242"/>
                      <a:pt x="16" y="227"/>
                    </a:cubicBezTo>
                    <a:cubicBezTo>
                      <a:pt x="16" y="227"/>
                      <a:pt x="23" y="219"/>
                      <a:pt x="18" y="197"/>
                    </a:cubicBezTo>
                    <a:cubicBezTo>
                      <a:pt x="18" y="197"/>
                      <a:pt x="13" y="197"/>
                      <a:pt x="15" y="179"/>
                    </a:cubicBezTo>
                    <a:cubicBezTo>
                      <a:pt x="15" y="179"/>
                      <a:pt x="0" y="177"/>
                      <a:pt x="48" y="134"/>
                    </a:cubicBezTo>
                    <a:cubicBezTo>
                      <a:pt x="48" y="134"/>
                      <a:pt x="98" y="73"/>
                      <a:pt x="148" y="45"/>
                    </a:cubicBezTo>
                    <a:cubicBezTo>
                      <a:pt x="148" y="45"/>
                      <a:pt x="145" y="31"/>
                      <a:pt x="172" y="32"/>
                    </a:cubicBezTo>
                    <a:cubicBezTo>
                      <a:pt x="172" y="32"/>
                      <a:pt x="191" y="36"/>
                      <a:pt x="189" y="24"/>
                    </a:cubicBezTo>
                    <a:cubicBezTo>
                      <a:pt x="189" y="24"/>
                      <a:pt x="186" y="12"/>
                      <a:pt x="201" y="13"/>
                    </a:cubicBezTo>
                    <a:cubicBezTo>
                      <a:pt x="201" y="13"/>
                      <a:pt x="202" y="7"/>
                      <a:pt x="201" y="0"/>
                    </a:cubicBezTo>
                    <a:cubicBezTo>
                      <a:pt x="210" y="11"/>
                      <a:pt x="219" y="10"/>
                      <a:pt x="219" y="10"/>
                    </a:cubicBezTo>
                    <a:cubicBezTo>
                      <a:pt x="230" y="7"/>
                      <a:pt x="234" y="14"/>
                      <a:pt x="234" y="14"/>
                    </a:cubicBezTo>
                    <a:cubicBezTo>
                      <a:pt x="243" y="14"/>
                      <a:pt x="244" y="22"/>
                      <a:pt x="244" y="22"/>
                    </a:cubicBezTo>
                    <a:cubicBezTo>
                      <a:pt x="246" y="28"/>
                      <a:pt x="230" y="30"/>
                      <a:pt x="237" y="35"/>
                    </a:cubicBezTo>
                    <a:cubicBezTo>
                      <a:pt x="238" y="44"/>
                      <a:pt x="245" y="40"/>
                      <a:pt x="245" y="40"/>
                    </a:cubicBezTo>
                    <a:cubicBezTo>
                      <a:pt x="256" y="41"/>
                      <a:pt x="259" y="48"/>
                      <a:pt x="259" y="48"/>
                    </a:cubicBezTo>
                    <a:cubicBezTo>
                      <a:pt x="263" y="63"/>
                      <a:pt x="274" y="58"/>
                      <a:pt x="274" y="58"/>
                    </a:cubicBezTo>
                    <a:cubicBezTo>
                      <a:pt x="284" y="53"/>
                      <a:pt x="295" y="58"/>
                      <a:pt x="295" y="58"/>
                    </a:cubicBezTo>
                    <a:cubicBezTo>
                      <a:pt x="305" y="61"/>
                      <a:pt x="304" y="69"/>
                      <a:pt x="304" y="69"/>
                    </a:cubicBezTo>
                    <a:cubicBezTo>
                      <a:pt x="301" y="75"/>
                      <a:pt x="318" y="72"/>
                      <a:pt x="318" y="72"/>
                    </a:cubicBezTo>
                    <a:cubicBezTo>
                      <a:pt x="322" y="78"/>
                      <a:pt x="315" y="84"/>
                      <a:pt x="315" y="84"/>
                    </a:cubicBezTo>
                    <a:cubicBezTo>
                      <a:pt x="312" y="101"/>
                      <a:pt x="318" y="108"/>
                      <a:pt x="318" y="108"/>
                    </a:cubicBezTo>
                    <a:cubicBezTo>
                      <a:pt x="318" y="108"/>
                      <a:pt x="318" y="108"/>
                      <a:pt x="318" y="108"/>
                    </a:cubicBezTo>
                    <a:cubicBezTo>
                      <a:pt x="333" y="124"/>
                      <a:pt x="333" y="124"/>
                      <a:pt x="333" y="124"/>
                    </a:cubicBezTo>
                    <a:cubicBezTo>
                      <a:pt x="333" y="124"/>
                      <a:pt x="333" y="124"/>
                      <a:pt x="333" y="124"/>
                    </a:cubicBezTo>
                    <a:cubicBezTo>
                      <a:pt x="343" y="135"/>
                      <a:pt x="333" y="144"/>
                      <a:pt x="333" y="144"/>
                    </a:cubicBezTo>
                    <a:cubicBezTo>
                      <a:pt x="333" y="151"/>
                      <a:pt x="319" y="152"/>
                      <a:pt x="319" y="152"/>
                    </a:cubicBezTo>
                    <a:cubicBezTo>
                      <a:pt x="289" y="151"/>
                      <a:pt x="296" y="164"/>
                      <a:pt x="296" y="164"/>
                    </a:cubicBezTo>
                    <a:cubicBezTo>
                      <a:pt x="303" y="172"/>
                      <a:pt x="289" y="172"/>
                      <a:pt x="289" y="172"/>
                    </a:cubicBezTo>
                    <a:cubicBezTo>
                      <a:pt x="280" y="194"/>
                      <a:pt x="274" y="190"/>
                      <a:pt x="274" y="190"/>
                    </a:cubicBezTo>
                    <a:cubicBezTo>
                      <a:pt x="269" y="197"/>
                      <a:pt x="259" y="191"/>
                      <a:pt x="254" y="199"/>
                    </a:cubicBezTo>
                    <a:cubicBezTo>
                      <a:pt x="251" y="201"/>
                      <a:pt x="250" y="209"/>
                      <a:pt x="250" y="209"/>
                    </a:cubicBezTo>
                    <a:cubicBezTo>
                      <a:pt x="250" y="209"/>
                      <a:pt x="241" y="212"/>
                      <a:pt x="239" y="204"/>
                    </a:cubicBezTo>
                    <a:cubicBezTo>
                      <a:pt x="239" y="204"/>
                      <a:pt x="228" y="198"/>
                      <a:pt x="222" y="205"/>
                    </a:cubicBezTo>
                    <a:cubicBezTo>
                      <a:pt x="222" y="205"/>
                      <a:pt x="209" y="202"/>
                      <a:pt x="212" y="219"/>
                    </a:cubicBezTo>
                    <a:cubicBezTo>
                      <a:pt x="212" y="219"/>
                      <a:pt x="215" y="237"/>
                      <a:pt x="201" y="238"/>
                    </a:cubicBezTo>
                    <a:cubicBezTo>
                      <a:pt x="201" y="238"/>
                      <a:pt x="199" y="248"/>
                      <a:pt x="202" y="254"/>
                    </a:cubicBezTo>
                    <a:cubicBezTo>
                      <a:pt x="202" y="254"/>
                      <a:pt x="214" y="253"/>
                      <a:pt x="215" y="257"/>
                    </a:cubicBezTo>
                    <a:cubicBezTo>
                      <a:pt x="215" y="257"/>
                      <a:pt x="215" y="265"/>
                      <a:pt x="192" y="264"/>
                    </a:cubicBezTo>
                    <a:cubicBezTo>
                      <a:pt x="192" y="264"/>
                      <a:pt x="171" y="263"/>
                      <a:pt x="162" y="267"/>
                    </a:cubicBezTo>
                    <a:cubicBezTo>
                      <a:pt x="162" y="267"/>
                      <a:pt x="158" y="273"/>
                      <a:pt x="138" y="269"/>
                    </a:cubicBezTo>
                    <a:cubicBezTo>
                      <a:pt x="138" y="269"/>
                      <a:pt x="118" y="262"/>
                      <a:pt x="121" y="278"/>
                    </a:cubicBezTo>
                    <a:cubicBezTo>
                      <a:pt x="121" y="278"/>
                      <a:pt x="119" y="285"/>
                      <a:pt x="110" y="288"/>
                    </a:cubicBezTo>
                    <a:cubicBezTo>
                      <a:pt x="110" y="288"/>
                      <a:pt x="101" y="291"/>
                      <a:pt x="102" y="306"/>
                    </a:cubicBezTo>
                    <a:cubicBezTo>
                      <a:pt x="102" y="306"/>
                      <a:pt x="106" y="316"/>
                      <a:pt x="100" y="333"/>
                    </a:cubicBezTo>
                    <a:cubicBezTo>
                      <a:pt x="100" y="333"/>
                      <a:pt x="100" y="333"/>
                      <a:pt x="100" y="333"/>
                    </a:cubicBezTo>
                    <a:cubicBezTo>
                      <a:pt x="83" y="333"/>
                      <a:pt x="83" y="333"/>
                      <a:pt x="83" y="333"/>
                    </a:cubicBezTo>
                    <a:cubicBezTo>
                      <a:pt x="83" y="333"/>
                      <a:pt x="83" y="333"/>
                      <a:pt x="83" y="333"/>
                    </a:cubicBezTo>
                    <a:cubicBezTo>
                      <a:pt x="83" y="333"/>
                      <a:pt x="80" y="324"/>
                      <a:pt x="69" y="324"/>
                    </a:cubicBezTo>
                    <a:cubicBezTo>
                      <a:pt x="69" y="324"/>
                      <a:pt x="57" y="326"/>
                      <a:pt x="55" y="313"/>
                    </a:cubicBezTo>
                    <a:cubicBezTo>
                      <a:pt x="55" y="313"/>
                      <a:pt x="55" y="297"/>
                      <a:pt x="43" y="304"/>
                    </a:cubicBezTo>
                    <a:cubicBezTo>
                      <a:pt x="43" y="304"/>
                      <a:pt x="33" y="303"/>
                      <a:pt x="31" y="295"/>
                    </a:cubicBezTo>
                    <a:cubicBezTo>
                      <a:pt x="31" y="295"/>
                      <a:pt x="25" y="292"/>
                      <a:pt x="28" y="267"/>
                    </a:cubicBezTo>
                    <a:cubicBezTo>
                      <a:pt x="28" y="267"/>
                      <a:pt x="28" y="267"/>
                      <a:pt x="28" y="267"/>
                    </a:cubicBezTo>
                    <a:close/>
                  </a:path>
                </a:pathLst>
              </a:custGeom>
              <a:solidFill>
                <a:schemeClr val="accent6">
                  <a:alpha val="87059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/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0" name="Freeform 56"/>
              <p:cNvSpPr>
                <a:spLocks/>
              </p:cNvSpPr>
              <p:nvPr/>
            </p:nvSpPr>
            <p:spPr bwMode="auto">
              <a:xfrm>
                <a:off x="1250687" y="3088701"/>
                <a:ext cx="537629" cy="799542"/>
              </a:xfrm>
              <a:custGeom>
                <a:avLst/>
                <a:gdLst/>
                <a:ahLst/>
                <a:cxnLst>
                  <a:cxn ang="0">
                    <a:pos x="96" y="288"/>
                  </a:cxn>
                  <a:cxn ang="0">
                    <a:pos x="104" y="292"/>
                  </a:cxn>
                  <a:cxn ang="0">
                    <a:pos x="114" y="294"/>
                  </a:cxn>
                  <a:cxn ang="0">
                    <a:pos x="126" y="302"/>
                  </a:cxn>
                  <a:cxn ang="0">
                    <a:pos x="134" y="304"/>
                  </a:cxn>
                  <a:cxn ang="0">
                    <a:pos x="151" y="309"/>
                  </a:cxn>
                  <a:cxn ang="0">
                    <a:pos x="165" y="318"/>
                  </a:cxn>
                  <a:cxn ang="0">
                    <a:pos x="180" y="320"/>
                  </a:cxn>
                  <a:cxn ang="0">
                    <a:pos x="175" y="303"/>
                  </a:cxn>
                  <a:cxn ang="0">
                    <a:pos x="169" y="266"/>
                  </a:cxn>
                  <a:cxn ang="0">
                    <a:pos x="169" y="223"/>
                  </a:cxn>
                  <a:cxn ang="0">
                    <a:pos x="173" y="188"/>
                  </a:cxn>
                  <a:cxn ang="0">
                    <a:pos x="171" y="153"/>
                  </a:cxn>
                  <a:cxn ang="0">
                    <a:pos x="172" y="134"/>
                  </a:cxn>
                  <a:cxn ang="0">
                    <a:pos x="178" y="111"/>
                  </a:cxn>
                  <a:cxn ang="0">
                    <a:pos x="179" y="100"/>
                  </a:cxn>
                  <a:cxn ang="0">
                    <a:pos x="178" y="89"/>
                  </a:cxn>
                  <a:cxn ang="0">
                    <a:pos x="182" y="55"/>
                  </a:cxn>
                  <a:cxn ang="0">
                    <a:pos x="189" y="24"/>
                  </a:cxn>
                  <a:cxn ang="0">
                    <a:pos x="178" y="10"/>
                  </a:cxn>
                  <a:cxn ang="0">
                    <a:pos x="159" y="5"/>
                  </a:cxn>
                  <a:cxn ang="0">
                    <a:pos x="144" y="12"/>
                  </a:cxn>
                  <a:cxn ang="0">
                    <a:pos x="120" y="20"/>
                  </a:cxn>
                  <a:cxn ang="0">
                    <a:pos x="96" y="23"/>
                  </a:cxn>
                  <a:cxn ang="0">
                    <a:pos x="83" y="45"/>
                  </a:cxn>
                  <a:cxn ang="0">
                    <a:pos x="83" y="65"/>
                  </a:cxn>
                  <a:cxn ang="0">
                    <a:pos x="69" y="73"/>
                  </a:cxn>
                  <a:cxn ang="0">
                    <a:pos x="46" y="85"/>
                  </a:cxn>
                  <a:cxn ang="0">
                    <a:pos x="39" y="93"/>
                  </a:cxn>
                  <a:cxn ang="0">
                    <a:pos x="24" y="111"/>
                  </a:cxn>
                  <a:cxn ang="0">
                    <a:pos x="4" y="120"/>
                  </a:cxn>
                  <a:cxn ang="0">
                    <a:pos x="0" y="130"/>
                  </a:cxn>
                  <a:cxn ang="0">
                    <a:pos x="11" y="172"/>
                  </a:cxn>
                  <a:cxn ang="0">
                    <a:pos x="12" y="185"/>
                  </a:cxn>
                  <a:cxn ang="0">
                    <a:pos x="9" y="200"/>
                  </a:cxn>
                  <a:cxn ang="0">
                    <a:pos x="25" y="206"/>
                  </a:cxn>
                  <a:cxn ang="0">
                    <a:pos x="14" y="214"/>
                  </a:cxn>
                  <a:cxn ang="0">
                    <a:pos x="28" y="230"/>
                  </a:cxn>
                  <a:cxn ang="0">
                    <a:pos x="37" y="236"/>
                  </a:cxn>
                  <a:cxn ang="0">
                    <a:pos x="45" y="245"/>
                  </a:cxn>
                  <a:cxn ang="0">
                    <a:pos x="53" y="254"/>
                  </a:cxn>
                  <a:cxn ang="0">
                    <a:pos x="68" y="254"/>
                  </a:cxn>
                  <a:cxn ang="0">
                    <a:pos x="82" y="262"/>
                  </a:cxn>
                  <a:cxn ang="0">
                    <a:pos x="96" y="288"/>
                  </a:cxn>
                  <a:cxn ang="0">
                    <a:pos x="96" y="288"/>
                  </a:cxn>
                </a:cxnLst>
                <a:rect l="0" t="0" r="r" b="b"/>
                <a:pathLst>
                  <a:path w="190" h="320">
                    <a:moveTo>
                      <a:pt x="96" y="288"/>
                    </a:moveTo>
                    <a:cubicBezTo>
                      <a:pt x="96" y="288"/>
                      <a:pt x="104" y="286"/>
                      <a:pt x="104" y="292"/>
                    </a:cubicBezTo>
                    <a:cubicBezTo>
                      <a:pt x="104" y="292"/>
                      <a:pt x="107" y="302"/>
                      <a:pt x="114" y="294"/>
                    </a:cubicBezTo>
                    <a:cubicBezTo>
                      <a:pt x="114" y="294"/>
                      <a:pt x="122" y="284"/>
                      <a:pt x="126" y="302"/>
                    </a:cubicBezTo>
                    <a:cubicBezTo>
                      <a:pt x="126" y="302"/>
                      <a:pt x="120" y="319"/>
                      <a:pt x="134" y="304"/>
                    </a:cubicBezTo>
                    <a:cubicBezTo>
                      <a:pt x="134" y="304"/>
                      <a:pt x="148" y="291"/>
                      <a:pt x="151" y="309"/>
                    </a:cubicBezTo>
                    <a:cubicBezTo>
                      <a:pt x="151" y="309"/>
                      <a:pt x="155" y="320"/>
                      <a:pt x="165" y="318"/>
                    </a:cubicBezTo>
                    <a:cubicBezTo>
                      <a:pt x="165" y="318"/>
                      <a:pt x="174" y="316"/>
                      <a:pt x="180" y="320"/>
                    </a:cubicBezTo>
                    <a:cubicBezTo>
                      <a:pt x="182" y="309"/>
                      <a:pt x="175" y="303"/>
                      <a:pt x="175" y="303"/>
                    </a:cubicBezTo>
                    <a:cubicBezTo>
                      <a:pt x="166" y="294"/>
                      <a:pt x="169" y="266"/>
                      <a:pt x="169" y="266"/>
                    </a:cubicBezTo>
                    <a:cubicBezTo>
                      <a:pt x="165" y="249"/>
                      <a:pt x="169" y="223"/>
                      <a:pt x="169" y="223"/>
                    </a:cubicBezTo>
                    <a:cubicBezTo>
                      <a:pt x="175" y="216"/>
                      <a:pt x="166" y="201"/>
                      <a:pt x="173" y="188"/>
                    </a:cubicBezTo>
                    <a:cubicBezTo>
                      <a:pt x="179" y="170"/>
                      <a:pt x="171" y="153"/>
                      <a:pt x="171" y="153"/>
                    </a:cubicBezTo>
                    <a:cubicBezTo>
                      <a:pt x="166" y="139"/>
                      <a:pt x="172" y="134"/>
                      <a:pt x="172" y="134"/>
                    </a:cubicBezTo>
                    <a:cubicBezTo>
                      <a:pt x="172" y="134"/>
                      <a:pt x="178" y="128"/>
                      <a:pt x="178" y="111"/>
                    </a:cubicBezTo>
                    <a:cubicBezTo>
                      <a:pt x="175" y="109"/>
                      <a:pt x="179" y="100"/>
                      <a:pt x="179" y="100"/>
                    </a:cubicBezTo>
                    <a:cubicBezTo>
                      <a:pt x="184" y="93"/>
                      <a:pt x="178" y="89"/>
                      <a:pt x="178" y="89"/>
                    </a:cubicBezTo>
                    <a:cubicBezTo>
                      <a:pt x="168" y="65"/>
                      <a:pt x="182" y="55"/>
                      <a:pt x="182" y="55"/>
                    </a:cubicBezTo>
                    <a:cubicBezTo>
                      <a:pt x="182" y="32"/>
                      <a:pt x="190" y="42"/>
                      <a:pt x="189" y="24"/>
                    </a:cubicBezTo>
                    <a:cubicBezTo>
                      <a:pt x="182" y="22"/>
                      <a:pt x="188" y="0"/>
                      <a:pt x="178" y="10"/>
                    </a:cubicBezTo>
                    <a:cubicBezTo>
                      <a:pt x="170" y="2"/>
                      <a:pt x="159" y="5"/>
                      <a:pt x="159" y="5"/>
                    </a:cubicBezTo>
                    <a:cubicBezTo>
                      <a:pt x="150" y="3"/>
                      <a:pt x="144" y="12"/>
                      <a:pt x="144" y="12"/>
                    </a:cubicBezTo>
                    <a:cubicBezTo>
                      <a:pt x="137" y="20"/>
                      <a:pt x="120" y="20"/>
                      <a:pt x="120" y="20"/>
                    </a:cubicBezTo>
                    <a:cubicBezTo>
                      <a:pt x="110" y="26"/>
                      <a:pt x="98" y="7"/>
                      <a:pt x="96" y="23"/>
                    </a:cubicBezTo>
                    <a:cubicBezTo>
                      <a:pt x="98" y="31"/>
                      <a:pt x="83" y="45"/>
                      <a:pt x="83" y="45"/>
                    </a:cubicBezTo>
                    <a:cubicBezTo>
                      <a:pt x="94" y="56"/>
                      <a:pt x="83" y="65"/>
                      <a:pt x="83" y="65"/>
                    </a:cubicBezTo>
                    <a:cubicBezTo>
                      <a:pt x="83" y="72"/>
                      <a:pt x="69" y="73"/>
                      <a:pt x="69" y="73"/>
                    </a:cubicBezTo>
                    <a:cubicBezTo>
                      <a:pt x="39" y="72"/>
                      <a:pt x="46" y="85"/>
                      <a:pt x="46" y="85"/>
                    </a:cubicBezTo>
                    <a:cubicBezTo>
                      <a:pt x="53" y="93"/>
                      <a:pt x="39" y="93"/>
                      <a:pt x="39" y="93"/>
                    </a:cubicBezTo>
                    <a:cubicBezTo>
                      <a:pt x="30" y="115"/>
                      <a:pt x="24" y="111"/>
                      <a:pt x="24" y="111"/>
                    </a:cubicBezTo>
                    <a:cubicBezTo>
                      <a:pt x="19" y="118"/>
                      <a:pt x="9" y="112"/>
                      <a:pt x="4" y="120"/>
                    </a:cubicBezTo>
                    <a:cubicBezTo>
                      <a:pt x="1" y="122"/>
                      <a:pt x="0" y="130"/>
                      <a:pt x="0" y="130"/>
                    </a:cubicBezTo>
                    <a:cubicBezTo>
                      <a:pt x="0" y="130"/>
                      <a:pt x="11" y="150"/>
                      <a:pt x="11" y="172"/>
                    </a:cubicBezTo>
                    <a:cubicBezTo>
                      <a:pt x="11" y="172"/>
                      <a:pt x="17" y="182"/>
                      <a:pt x="12" y="185"/>
                    </a:cubicBezTo>
                    <a:cubicBezTo>
                      <a:pt x="12" y="185"/>
                      <a:pt x="7" y="192"/>
                      <a:pt x="9" y="200"/>
                    </a:cubicBezTo>
                    <a:cubicBezTo>
                      <a:pt x="9" y="200"/>
                      <a:pt x="24" y="199"/>
                      <a:pt x="25" y="206"/>
                    </a:cubicBezTo>
                    <a:cubicBezTo>
                      <a:pt x="25" y="206"/>
                      <a:pt x="28" y="213"/>
                      <a:pt x="14" y="214"/>
                    </a:cubicBezTo>
                    <a:cubicBezTo>
                      <a:pt x="31" y="217"/>
                      <a:pt x="22" y="228"/>
                      <a:pt x="28" y="230"/>
                    </a:cubicBezTo>
                    <a:cubicBezTo>
                      <a:pt x="28" y="230"/>
                      <a:pt x="39" y="221"/>
                      <a:pt x="37" y="236"/>
                    </a:cubicBezTo>
                    <a:cubicBezTo>
                      <a:pt x="37" y="236"/>
                      <a:pt x="35" y="258"/>
                      <a:pt x="45" y="245"/>
                    </a:cubicBezTo>
                    <a:cubicBezTo>
                      <a:pt x="45" y="245"/>
                      <a:pt x="52" y="230"/>
                      <a:pt x="53" y="254"/>
                    </a:cubicBezTo>
                    <a:cubicBezTo>
                      <a:pt x="53" y="254"/>
                      <a:pt x="45" y="273"/>
                      <a:pt x="68" y="254"/>
                    </a:cubicBezTo>
                    <a:cubicBezTo>
                      <a:pt x="68" y="254"/>
                      <a:pt x="79" y="248"/>
                      <a:pt x="82" y="262"/>
                    </a:cubicBezTo>
                    <a:cubicBezTo>
                      <a:pt x="82" y="262"/>
                      <a:pt x="99" y="267"/>
                      <a:pt x="96" y="288"/>
                    </a:cubicBezTo>
                    <a:cubicBezTo>
                      <a:pt x="96" y="288"/>
                      <a:pt x="96" y="288"/>
                      <a:pt x="96" y="288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/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1" name="Freeform 55"/>
              <p:cNvSpPr>
                <a:spLocks/>
              </p:cNvSpPr>
              <p:nvPr/>
            </p:nvSpPr>
            <p:spPr bwMode="auto">
              <a:xfrm>
                <a:off x="985275" y="2301233"/>
                <a:ext cx="796236" cy="760638"/>
              </a:xfrm>
              <a:custGeom>
                <a:avLst/>
                <a:gdLst/>
                <a:ahLst/>
                <a:cxnLst>
                  <a:cxn ang="0">
                    <a:pos x="45" y="236"/>
                  </a:cxn>
                  <a:cxn ang="0">
                    <a:pos x="36" y="206"/>
                  </a:cxn>
                  <a:cxn ang="0">
                    <a:pos x="37" y="194"/>
                  </a:cxn>
                  <a:cxn ang="0">
                    <a:pos x="53" y="194"/>
                  </a:cxn>
                  <a:cxn ang="0">
                    <a:pos x="29" y="149"/>
                  </a:cxn>
                  <a:cxn ang="0">
                    <a:pos x="20" y="126"/>
                  </a:cxn>
                  <a:cxn ang="0">
                    <a:pos x="9" y="107"/>
                  </a:cxn>
                  <a:cxn ang="0">
                    <a:pos x="12" y="87"/>
                  </a:cxn>
                  <a:cxn ang="0">
                    <a:pos x="12" y="87"/>
                  </a:cxn>
                  <a:cxn ang="0">
                    <a:pos x="5" y="63"/>
                  </a:cxn>
                  <a:cxn ang="0">
                    <a:pos x="5" y="63"/>
                  </a:cxn>
                  <a:cxn ang="0">
                    <a:pos x="18" y="46"/>
                  </a:cxn>
                  <a:cxn ang="0">
                    <a:pos x="42" y="52"/>
                  </a:cxn>
                  <a:cxn ang="0">
                    <a:pos x="60" y="50"/>
                  </a:cxn>
                  <a:cxn ang="0">
                    <a:pos x="84" y="32"/>
                  </a:cxn>
                  <a:cxn ang="0">
                    <a:pos x="93" y="15"/>
                  </a:cxn>
                  <a:cxn ang="0">
                    <a:pos x="129" y="10"/>
                  </a:cxn>
                  <a:cxn ang="0">
                    <a:pos x="178" y="7"/>
                  </a:cxn>
                  <a:cxn ang="0">
                    <a:pos x="206" y="12"/>
                  </a:cxn>
                  <a:cxn ang="0">
                    <a:pos x="225" y="14"/>
                  </a:cxn>
                  <a:cxn ang="0">
                    <a:pos x="228" y="26"/>
                  </a:cxn>
                  <a:cxn ang="0">
                    <a:pos x="225" y="39"/>
                  </a:cxn>
                  <a:cxn ang="0">
                    <a:pos x="218" y="54"/>
                  </a:cxn>
                  <a:cxn ang="0">
                    <a:pos x="221" y="74"/>
                  </a:cxn>
                  <a:cxn ang="0">
                    <a:pos x="222" y="85"/>
                  </a:cxn>
                  <a:cxn ang="0">
                    <a:pos x="218" y="114"/>
                  </a:cxn>
                  <a:cxn ang="0">
                    <a:pos x="229" y="116"/>
                  </a:cxn>
                  <a:cxn ang="0">
                    <a:pos x="248" y="126"/>
                  </a:cxn>
                  <a:cxn ang="0">
                    <a:pos x="259" y="143"/>
                  </a:cxn>
                  <a:cxn ang="0">
                    <a:pos x="267" y="162"/>
                  </a:cxn>
                  <a:cxn ang="0">
                    <a:pos x="258" y="174"/>
                  </a:cxn>
                  <a:cxn ang="0">
                    <a:pos x="272" y="186"/>
                  </a:cxn>
                  <a:cxn ang="0">
                    <a:pos x="257" y="195"/>
                  </a:cxn>
                  <a:cxn ang="0">
                    <a:pos x="259" y="210"/>
                  </a:cxn>
                  <a:cxn ang="0">
                    <a:pos x="249" y="221"/>
                  </a:cxn>
                  <a:cxn ang="0">
                    <a:pos x="245" y="235"/>
                  </a:cxn>
                  <a:cxn ang="0">
                    <a:pos x="232" y="247"/>
                  </a:cxn>
                  <a:cxn ang="0">
                    <a:pos x="217" y="238"/>
                  </a:cxn>
                  <a:cxn ang="0">
                    <a:pos x="199" y="243"/>
                  </a:cxn>
                  <a:cxn ang="0">
                    <a:pos x="182" y="247"/>
                  </a:cxn>
                  <a:cxn ang="0">
                    <a:pos x="170" y="260"/>
                  </a:cxn>
                  <a:cxn ang="0">
                    <a:pos x="157" y="280"/>
                  </a:cxn>
                  <a:cxn ang="0">
                    <a:pos x="157" y="295"/>
                  </a:cxn>
                  <a:cxn ang="0">
                    <a:pos x="148" y="304"/>
                  </a:cxn>
                  <a:cxn ang="0">
                    <a:pos x="139" y="294"/>
                  </a:cxn>
                  <a:cxn ang="0">
                    <a:pos x="118" y="294"/>
                  </a:cxn>
                  <a:cxn ang="0">
                    <a:pos x="103" y="284"/>
                  </a:cxn>
                  <a:cxn ang="0">
                    <a:pos x="89" y="276"/>
                  </a:cxn>
                  <a:cxn ang="0">
                    <a:pos x="81" y="271"/>
                  </a:cxn>
                  <a:cxn ang="0">
                    <a:pos x="88" y="258"/>
                  </a:cxn>
                  <a:cxn ang="0">
                    <a:pos x="78" y="250"/>
                  </a:cxn>
                  <a:cxn ang="0">
                    <a:pos x="63" y="246"/>
                  </a:cxn>
                  <a:cxn ang="0">
                    <a:pos x="45" y="236"/>
                  </a:cxn>
                  <a:cxn ang="0">
                    <a:pos x="45" y="236"/>
                  </a:cxn>
                </a:cxnLst>
                <a:rect l="0" t="0" r="r" b="b"/>
                <a:pathLst>
                  <a:path w="281" h="304">
                    <a:moveTo>
                      <a:pt x="45" y="236"/>
                    </a:moveTo>
                    <a:cubicBezTo>
                      <a:pt x="45" y="227"/>
                      <a:pt x="42" y="216"/>
                      <a:pt x="36" y="206"/>
                    </a:cubicBezTo>
                    <a:cubicBezTo>
                      <a:pt x="36" y="206"/>
                      <a:pt x="24" y="198"/>
                      <a:pt x="37" y="194"/>
                    </a:cubicBezTo>
                    <a:cubicBezTo>
                      <a:pt x="37" y="194"/>
                      <a:pt x="43" y="192"/>
                      <a:pt x="53" y="194"/>
                    </a:cubicBezTo>
                    <a:cubicBezTo>
                      <a:pt x="53" y="184"/>
                      <a:pt x="32" y="184"/>
                      <a:pt x="29" y="149"/>
                    </a:cubicBezTo>
                    <a:cubicBezTo>
                      <a:pt x="23" y="143"/>
                      <a:pt x="31" y="128"/>
                      <a:pt x="20" y="126"/>
                    </a:cubicBezTo>
                    <a:cubicBezTo>
                      <a:pt x="8" y="124"/>
                      <a:pt x="14" y="108"/>
                      <a:pt x="9" y="107"/>
                    </a:cubicBezTo>
                    <a:cubicBezTo>
                      <a:pt x="9" y="107"/>
                      <a:pt x="0" y="103"/>
                      <a:pt x="12" y="87"/>
                    </a:cubicBezTo>
                    <a:cubicBezTo>
                      <a:pt x="12" y="87"/>
                      <a:pt x="12" y="87"/>
                      <a:pt x="12" y="87"/>
                    </a:cubicBezTo>
                    <a:cubicBezTo>
                      <a:pt x="5" y="63"/>
                      <a:pt x="5" y="63"/>
                      <a:pt x="5" y="63"/>
                    </a:cubicBezTo>
                    <a:cubicBezTo>
                      <a:pt x="5" y="63"/>
                      <a:pt x="5" y="63"/>
                      <a:pt x="5" y="63"/>
                    </a:cubicBezTo>
                    <a:cubicBezTo>
                      <a:pt x="5" y="63"/>
                      <a:pt x="6" y="45"/>
                      <a:pt x="18" y="46"/>
                    </a:cubicBezTo>
                    <a:cubicBezTo>
                      <a:pt x="18" y="46"/>
                      <a:pt x="38" y="44"/>
                      <a:pt x="42" y="52"/>
                    </a:cubicBezTo>
                    <a:cubicBezTo>
                      <a:pt x="42" y="52"/>
                      <a:pt x="37" y="68"/>
                      <a:pt x="60" y="50"/>
                    </a:cubicBezTo>
                    <a:cubicBezTo>
                      <a:pt x="60" y="50"/>
                      <a:pt x="75" y="43"/>
                      <a:pt x="84" y="32"/>
                    </a:cubicBezTo>
                    <a:cubicBezTo>
                      <a:pt x="84" y="32"/>
                      <a:pt x="86" y="22"/>
                      <a:pt x="93" y="15"/>
                    </a:cubicBezTo>
                    <a:cubicBezTo>
                      <a:pt x="93" y="15"/>
                      <a:pt x="96" y="3"/>
                      <a:pt x="129" y="10"/>
                    </a:cubicBezTo>
                    <a:cubicBezTo>
                      <a:pt x="129" y="10"/>
                      <a:pt x="163" y="15"/>
                      <a:pt x="178" y="7"/>
                    </a:cubicBezTo>
                    <a:cubicBezTo>
                      <a:pt x="204" y="0"/>
                      <a:pt x="196" y="8"/>
                      <a:pt x="206" y="12"/>
                    </a:cubicBezTo>
                    <a:cubicBezTo>
                      <a:pt x="206" y="12"/>
                      <a:pt x="213" y="13"/>
                      <a:pt x="225" y="14"/>
                    </a:cubicBezTo>
                    <a:cubicBezTo>
                      <a:pt x="224" y="23"/>
                      <a:pt x="228" y="26"/>
                      <a:pt x="228" y="26"/>
                    </a:cubicBezTo>
                    <a:cubicBezTo>
                      <a:pt x="236" y="25"/>
                      <a:pt x="233" y="41"/>
                      <a:pt x="225" y="39"/>
                    </a:cubicBezTo>
                    <a:cubicBezTo>
                      <a:pt x="221" y="45"/>
                      <a:pt x="218" y="54"/>
                      <a:pt x="218" y="54"/>
                    </a:cubicBezTo>
                    <a:cubicBezTo>
                      <a:pt x="214" y="68"/>
                      <a:pt x="221" y="74"/>
                      <a:pt x="221" y="74"/>
                    </a:cubicBezTo>
                    <a:cubicBezTo>
                      <a:pt x="228" y="80"/>
                      <a:pt x="222" y="85"/>
                      <a:pt x="222" y="85"/>
                    </a:cubicBezTo>
                    <a:cubicBezTo>
                      <a:pt x="223" y="107"/>
                      <a:pt x="218" y="114"/>
                      <a:pt x="218" y="114"/>
                    </a:cubicBezTo>
                    <a:cubicBezTo>
                      <a:pt x="221" y="130"/>
                      <a:pt x="229" y="116"/>
                      <a:pt x="229" y="116"/>
                    </a:cubicBezTo>
                    <a:cubicBezTo>
                      <a:pt x="246" y="110"/>
                      <a:pt x="248" y="126"/>
                      <a:pt x="248" y="126"/>
                    </a:cubicBezTo>
                    <a:cubicBezTo>
                      <a:pt x="252" y="141"/>
                      <a:pt x="259" y="143"/>
                      <a:pt x="259" y="143"/>
                    </a:cubicBezTo>
                    <a:cubicBezTo>
                      <a:pt x="281" y="162"/>
                      <a:pt x="267" y="162"/>
                      <a:pt x="267" y="162"/>
                    </a:cubicBezTo>
                    <a:cubicBezTo>
                      <a:pt x="258" y="165"/>
                      <a:pt x="258" y="174"/>
                      <a:pt x="258" y="174"/>
                    </a:cubicBezTo>
                    <a:cubicBezTo>
                      <a:pt x="276" y="173"/>
                      <a:pt x="272" y="186"/>
                      <a:pt x="272" y="186"/>
                    </a:cubicBezTo>
                    <a:cubicBezTo>
                      <a:pt x="273" y="196"/>
                      <a:pt x="257" y="192"/>
                      <a:pt x="257" y="195"/>
                    </a:cubicBezTo>
                    <a:cubicBezTo>
                      <a:pt x="271" y="205"/>
                      <a:pt x="259" y="210"/>
                      <a:pt x="259" y="210"/>
                    </a:cubicBezTo>
                    <a:cubicBezTo>
                      <a:pt x="260" y="217"/>
                      <a:pt x="249" y="221"/>
                      <a:pt x="249" y="221"/>
                    </a:cubicBezTo>
                    <a:cubicBezTo>
                      <a:pt x="242" y="225"/>
                      <a:pt x="245" y="235"/>
                      <a:pt x="245" y="235"/>
                    </a:cubicBezTo>
                    <a:cubicBezTo>
                      <a:pt x="246" y="258"/>
                      <a:pt x="232" y="247"/>
                      <a:pt x="232" y="247"/>
                    </a:cubicBezTo>
                    <a:cubicBezTo>
                      <a:pt x="224" y="247"/>
                      <a:pt x="225" y="237"/>
                      <a:pt x="217" y="238"/>
                    </a:cubicBezTo>
                    <a:cubicBezTo>
                      <a:pt x="210" y="236"/>
                      <a:pt x="210" y="243"/>
                      <a:pt x="199" y="243"/>
                    </a:cubicBezTo>
                    <a:cubicBezTo>
                      <a:pt x="184" y="239"/>
                      <a:pt x="182" y="247"/>
                      <a:pt x="182" y="247"/>
                    </a:cubicBezTo>
                    <a:cubicBezTo>
                      <a:pt x="177" y="252"/>
                      <a:pt x="181" y="265"/>
                      <a:pt x="170" y="260"/>
                    </a:cubicBezTo>
                    <a:cubicBezTo>
                      <a:pt x="153" y="257"/>
                      <a:pt x="157" y="280"/>
                      <a:pt x="157" y="280"/>
                    </a:cubicBezTo>
                    <a:cubicBezTo>
                      <a:pt x="168" y="291"/>
                      <a:pt x="157" y="295"/>
                      <a:pt x="157" y="295"/>
                    </a:cubicBezTo>
                    <a:cubicBezTo>
                      <a:pt x="155" y="301"/>
                      <a:pt x="148" y="304"/>
                      <a:pt x="148" y="304"/>
                    </a:cubicBezTo>
                    <a:cubicBezTo>
                      <a:pt x="148" y="304"/>
                      <a:pt x="149" y="297"/>
                      <a:pt x="139" y="294"/>
                    </a:cubicBezTo>
                    <a:cubicBezTo>
                      <a:pt x="139" y="294"/>
                      <a:pt x="128" y="289"/>
                      <a:pt x="118" y="294"/>
                    </a:cubicBezTo>
                    <a:cubicBezTo>
                      <a:pt x="118" y="294"/>
                      <a:pt x="107" y="299"/>
                      <a:pt x="103" y="284"/>
                    </a:cubicBezTo>
                    <a:cubicBezTo>
                      <a:pt x="103" y="284"/>
                      <a:pt x="100" y="277"/>
                      <a:pt x="89" y="276"/>
                    </a:cubicBezTo>
                    <a:cubicBezTo>
                      <a:pt x="89" y="276"/>
                      <a:pt x="82" y="280"/>
                      <a:pt x="81" y="271"/>
                    </a:cubicBezTo>
                    <a:cubicBezTo>
                      <a:pt x="74" y="266"/>
                      <a:pt x="90" y="264"/>
                      <a:pt x="88" y="258"/>
                    </a:cubicBezTo>
                    <a:cubicBezTo>
                      <a:pt x="88" y="258"/>
                      <a:pt x="87" y="250"/>
                      <a:pt x="78" y="250"/>
                    </a:cubicBezTo>
                    <a:cubicBezTo>
                      <a:pt x="78" y="250"/>
                      <a:pt x="74" y="243"/>
                      <a:pt x="63" y="246"/>
                    </a:cubicBezTo>
                    <a:cubicBezTo>
                      <a:pt x="63" y="246"/>
                      <a:pt x="54" y="247"/>
                      <a:pt x="45" y="236"/>
                    </a:cubicBezTo>
                    <a:cubicBezTo>
                      <a:pt x="45" y="236"/>
                      <a:pt x="45" y="236"/>
                      <a:pt x="45" y="236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2" name="Freeform 54"/>
              <p:cNvSpPr>
                <a:spLocks/>
              </p:cNvSpPr>
              <p:nvPr/>
            </p:nvSpPr>
            <p:spPr bwMode="auto">
              <a:xfrm>
                <a:off x="1393601" y="2324039"/>
                <a:ext cx="916012" cy="877349"/>
              </a:xfrm>
              <a:custGeom>
                <a:avLst/>
                <a:gdLst/>
                <a:ahLst/>
                <a:cxnLst>
                  <a:cxn ang="0">
                    <a:pos x="83" y="17"/>
                  </a:cxn>
                  <a:cxn ang="0">
                    <a:pos x="73" y="45"/>
                  </a:cxn>
                  <a:cxn ang="0">
                    <a:pos x="77" y="76"/>
                  </a:cxn>
                  <a:cxn ang="0">
                    <a:pos x="84" y="107"/>
                  </a:cxn>
                  <a:cxn ang="0">
                    <a:pos x="114" y="134"/>
                  </a:cxn>
                  <a:cxn ang="0">
                    <a:pos x="113" y="165"/>
                  </a:cxn>
                  <a:cxn ang="0">
                    <a:pos x="112" y="186"/>
                  </a:cxn>
                  <a:cxn ang="0">
                    <a:pos x="104" y="212"/>
                  </a:cxn>
                  <a:cxn ang="0">
                    <a:pos x="87" y="238"/>
                  </a:cxn>
                  <a:cxn ang="0">
                    <a:pos x="54" y="234"/>
                  </a:cxn>
                  <a:cxn ang="0">
                    <a:pos x="25" y="251"/>
                  </a:cxn>
                  <a:cxn ang="0">
                    <a:pos x="12" y="286"/>
                  </a:cxn>
                  <a:cxn ang="0">
                    <a:pos x="17" y="299"/>
                  </a:cxn>
                  <a:cxn ang="0">
                    <a:pos x="17" y="335"/>
                  </a:cxn>
                  <a:cxn ang="0">
                    <a:pos x="32" y="351"/>
                  </a:cxn>
                  <a:cxn ang="0">
                    <a:pos x="45" y="329"/>
                  </a:cxn>
                  <a:cxn ang="0">
                    <a:pos x="93" y="318"/>
                  </a:cxn>
                  <a:cxn ang="0">
                    <a:pos x="127" y="316"/>
                  </a:cxn>
                  <a:cxn ang="0">
                    <a:pos x="146" y="326"/>
                  </a:cxn>
                  <a:cxn ang="0">
                    <a:pos x="176" y="306"/>
                  </a:cxn>
                  <a:cxn ang="0">
                    <a:pos x="216" y="272"/>
                  </a:cxn>
                  <a:cxn ang="0">
                    <a:pos x="251" y="268"/>
                  </a:cxn>
                  <a:cxn ang="0">
                    <a:pos x="256" y="245"/>
                  </a:cxn>
                  <a:cxn ang="0">
                    <a:pos x="256" y="207"/>
                  </a:cxn>
                  <a:cxn ang="0">
                    <a:pos x="272" y="168"/>
                  </a:cxn>
                  <a:cxn ang="0">
                    <a:pos x="280" y="151"/>
                  </a:cxn>
                  <a:cxn ang="0">
                    <a:pos x="286" y="132"/>
                  </a:cxn>
                  <a:cxn ang="0">
                    <a:pos x="292" y="107"/>
                  </a:cxn>
                  <a:cxn ang="0">
                    <a:pos x="306" y="101"/>
                  </a:cxn>
                  <a:cxn ang="0">
                    <a:pos x="322" y="85"/>
                  </a:cxn>
                  <a:cxn ang="0">
                    <a:pos x="270" y="70"/>
                  </a:cxn>
                  <a:cxn ang="0">
                    <a:pos x="263" y="52"/>
                  </a:cxn>
                  <a:cxn ang="0">
                    <a:pos x="253" y="45"/>
                  </a:cxn>
                  <a:cxn ang="0">
                    <a:pos x="234" y="46"/>
                  </a:cxn>
                  <a:cxn ang="0">
                    <a:pos x="181" y="28"/>
                  </a:cxn>
                  <a:cxn ang="0">
                    <a:pos x="148" y="17"/>
                  </a:cxn>
                  <a:cxn ang="0">
                    <a:pos x="105" y="5"/>
                  </a:cxn>
                  <a:cxn ang="0">
                    <a:pos x="80" y="4"/>
                  </a:cxn>
                </a:cxnLst>
                <a:rect l="0" t="0" r="r" b="b"/>
                <a:pathLst>
                  <a:path w="323" h="351">
                    <a:moveTo>
                      <a:pt x="80" y="4"/>
                    </a:moveTo>
                    <a:cubicBezTo>
                      <a:pt x="79" y="13"/>
                      <a:pt x="83" y="17"/>
                      <a:pt x="83" y="17"/>
                    </a:cubicBezTo>
                    <a:cubicBezTo>
                      <a:pt x="91" y="16"/>
                      <a:pt x="88" y="32"/>
                      <a:pt x="80" y="30"/>
                    </a:cubicBezTo>
                    <a:cubicBezTo>
                      <a:pt x="76" y="36"/>
                      <a:pt x="73" y="45"/>
                      <a:pt x="73" y="45"/>
                    </a:cubicBezTo>
                    <a:cubicBezTo>
                      <a:pt x="69" y="59"/>
                      <a:pt x="76" y="65"/>
                      <a:pt x="76" y="65"/>
                    </a:cubicBezTo>
                    <a:cubicBezTo>
                      <a:pt x="83" y="71"/>
                      <a:pt x="77" y="76"/>
                      <a:pt x="77" y="76"/>
                    </a:cubicBezTo>
                    <a:cubicBezTo>
                      <a:pt x="78" y="98"/>
                      <a:pt x="73" y="105"/>
                      <a:pt x="73" y="105"/>
                    </a:cubicBezTo>
                    <a:cubicBezTo>
                      <a:pt x="76" y="121"/>
                      <a:pt x="84" y="107"/>
                      <a:pt x="84" y="107"/>
                    </a:cubicBezTo>
                    <a:cubicBezTo>
                      <a:pt x="101" y="101"/>
                      <a:pt x="103" y="117"/>
                      <a:pt x="103" y="117"/>
                    </a:cubicBezTo>
                    <a:cubicBezTo>
                      <a:pt x="107" y="132"/>
                      <a:pt x="114" y="134"/>
                      <a:pt x="114" y="134"/>
                    </a:cubicBezTo>
                    <a:cubicBezTo>
                      <a:pt x="136" y="153"/>
                      <a:pt x="122" y="153"/>
                      <a:pt x="122" y="153"/>
                    </a:cubicBezTo>
                    <a:cubicBezTo>
                      <a:pt x="113" y="156"/>
                      <a:pt x="113" y="165"/>
                      <a:pt x="113" y="165"/>
                    </a:cubicBezTo>
                    <a:cubicBezTo>
                      <a:pt x="131" y="164"/>
                      <a:pt x="127" y="177"/>
                      <a:pt x="127" y="177"/>
                    </a:cubicBezTo>
                    <a:cubicBezTo>
                      <a:pt x="128" y="187"/>
                      <a:pt x="112" y="183"/>
                      <a:pt x="112" y="186"/>
                    </a:cubicBezTo>
                    <a:cubicBezTo>
                      <a:pt x="126" y="196"/>
                      <a:pt x="114" y="201"/>
                      <a:pt x="114" y="201"/>
                    </a:cubicBezTo>
                    <a:cubicBezTo>
                      <a:pt x="115" y="208"/>
                      <a:pt x="104" y="212"/>
                      <a:pt x="104" y="212"/>
                    </a:cubicBezTo>
                    <a:cubicBezTo>
                      <a:pt x="97" y="216"/>
                      <a:pt x="100" y="226"/>
                      <a:pt x="100" y="226"/>
                    </a:cubicBezTo>
                    <a:cubicBezTo>
                      <a:pt x="101" y="249"/>
                      <a:pt x="87" y="238"/>
                      <a:pt x="87" y="238"/>
                    </a:cubicBezTo>
                    <a:cubicBezTo>
                      <a:pt x="79" y="238"/>
                      <a:pt x="80" y="228"/>
                      <a:pt x="72" y="229"/>
                    </a:cubicBezTo>
                    <a:cubicBezTo>
                      <a:pt x="65" y="227"/>
                      <a:pt x="65" y="234"/>
                      <a:pt x="54" y="234"/>
                    </a:cubicBezTo>
                    <a:cubicBezTo>
                      <a:pt x="39" y="230"/>
                      <a:pt x="37" y="238"/>
                      <a:pt x="37" y="238"/>
                    </a:cubicBezTo>
                    <a:cubicBezTo>
                      <a:pt x="32" y="243"/>
                      <a:pt x="36" y="256"/>
                      <a:pt x="25" y="251"/>
                    </a:cubicBezTo>
                    <a:cubicBezTo>
                      <a:pt x="8" y="248"/>
                      <a:pt x="12" y="271"/>
                      <a:pt x="12" y="271"/>
                    </a:cubicBezTo>
                    <a:cubicBezTo>
                      <a:pt x="23" y="282"/>
                      <a:pt x="12" y="286"/>
                      <a:pt x="12" y="286"/>
                    </a:cubicBezTo>
                    <a:cubicBezTo>
                      <a:pt x="10" y="292"/>
                      <a:pt x="3" y="295"/>
                      <a:pt x="3" y="295"/>
                    </a:cubicBezTo>
                    <a:cubicBezTo>
                      <a:pt x="0" y="302"/>
                      <a:pt x="17" y="299"/>
                      <a:pt x="17" y="299"/>
                    </a:cubicBezTo>
                    <a:cubicBezTo>
                      <a:pt x="21" y="304"/>
                      <a:pt x="14" y="311"/>
                      <a:pt x="14" y="311"/>
                    </a:cubicBezTo>
                    <a:cubicBezTo>
                      <a:pt x="11" y="328"/>
                      <a:pt x="17" y="335"/>
                      <a:pt x="17" y="335"/>
                    </a:cubicBezTo>
                    <a:cubicBezTo>
                      <a:pt x="17" y="335"/>
                      <a:pt x="17" y="335"/>
                      <a:pt x="17" y="335"/>
                    </a:cubicBezTo>
                    <a:cubicBezTo>
                      <a:pt x="32" y="351"/>
                      <a:pt x="32" y="351"/>
                      <a:pt x="32" y="351"/>
                    </a:cubicBezTo>
                    <a:cubicBezTo>
                      <a:pt x="32" y="351"/>
                      <a:pt x="32" y="351"/>
                      <a:pt x="32" y="351"/>
                    </a:cubicBezTo>
                    <a:cubicBezTo>
                      <a:pt x="32" y="351"/>
                      <a:pt x="47" y="337"/>
                      <a:pt x="45" y="329"/>
                    </a:cubicBezTo>
                    <a:cubicBezTo>
                      <a:pt x="47" y="313"/>
                      <a:pt x="59" y="332"/>
                      <a:pt x="69" y="326"/>
                    </a:cubicBezTo>
                    <a:cubicBezTo>
                      <a:pt x="69" y="326"/>
                      <a:pt x="86" y="326"/>
                      <a:pt x="93" y="318"/>
                    </a:cubicBezTo>
                    <a:cubicBezTo>
                      <a:pt x="93" y="318"/>
                      <a:pt x="99" y="309"/>
                      <a:pt x="108" y="311"/>
                    </a:cubicBezTo>
                    <a:cubicBezTo>
                      <a:pt x="108" y="311"/>
                      <a:pt x="119" y="308"/>
                      <a:pt x="127" y="316"/>
                    </a:cubicBezTo>
                    <a:cubicBezTo>
                      <a:pt x="137" y="306"/>
                      <a:pt x="131" y="329"/>
                      <a:pt x="137" y="330"/>
                    </a:cubicBezTo>
                    <a:cubicBezTo>
                      <a:pt x="142" y="330"/>
                      <a:pt x="146" y="326"/>
                      <a:pt x="146" y="326"/>
                    </a:cubicBezTo>
                    <a:cubicBezTo>
                      <a:pt x="153" y="309"/>
                      <a:pt x="158" y="318"/>
                      <a:pt x="158" y="318"/>
                    </a:cubicBezTo>
                    <a:cubicBezTo>
                      <a:pt x="166" y="320"/>
                      <a:pt x="176" y="306"/>
                      <a:pt x="176" y="306"/>
                    </a:cubicBezTo>
                    <a:cubicBezTo>
                      <a:pt x="193" y="295"/>
                      <a:pt x="195" y="285"/>
                      <a:pt x="195" y="285"/>
                    </a:cubicBezTo>
                    <a:cubicBezTo>
                      <a:pt x="205" y="270"/>
                      <a:pt x="216" y="272"/>
                      <a:pt x="216" y="272"/>
                    </a:cubicBezTo>
                    <a:cubicBezTo>
                      <a:pt x="226" y="273"/>
                      <a:pt x="230" y="266"/>
                      <a:pt x="230" y="266"/>
                    </a:cubicBezTo>
                    <a:cubicBezTo>
                      <a:pt x="238" y="257"/>
                      <a:pt x="241" y="271"/>
                      <a:pt x="251" y="268"/>
                    </a:cubicBezTo>
                    <a:cubicBezTo>
                      <a:pt x="258" y="267"/>
                      <a:pt x="253" y="260"/>
                      <a:pt x="253" y="260"/>
                    </a:cubicBezTo>
                    <a:cubicBezTo>
                      <a:pt x="245" y="249"/>
                      <a:pt x="256" y="245"/>
                      <a:pt x="256" y="245"/>
                    </a:cubicBezTo>
                    <a:cubicBezTo>
                      <a:pt x="262" y="233"/>
                      <a:pt x="256" y="227"/>
                      <a:pt x="256" y="227"/>
                    </a:cubicBezTo>
                    <a:cubicBezTo>
                      <a:pt x="252" y="219"/>
                      <a:pt x="260" y="218"/>
                      <a:pt x="256" y="207"/>
                    </a:cubicBezTo>
                    <a:cubicBezTo>
                      <a:pt x="258" y="193"/>
                      <a:pt x="249" y="183"/>
                      <a:pt x="259" y="181"/>
                    </a:cubicBezTo>
                    <a:cubicBezTo>
                      <a:pt x="268" y="179"/>
                      <a:pt x="272" y="168"/>
                      <a:pt x="272" y="168"/>
                    </a:cubicBezTo>
                    <a:cubicBezTo>
                      <a:pt x="272" y="168"/>
                      <a:pt x="272" y="168"/>
                      <a:pt x="272" y="168"/>
                    </a:cubicBezTo>
                    <a:cubicBezTo>
                      <a:pt x="280" y="151"/>
                      <a:pt x="280" y="151"/>
                      <a:pt x="280" y="151"/>
                    </a:cubicBezTo>
                    <a:cubicBezTo>
                      <a:pt x="280" y="151"/>
                      <a:pt x="280" y="151"/>
                      <a:pt x="280" y="151"/>
                    </a:cubicBezTo>
                    <a:cubicBezTo>
                      <a:pt x="289" y="151"/>
                      <a:pt x="286" y="132"/>
                      <a:pt x="286" y="132"/>
                    </a:cubicBezTo>
                    <a:cubicBezTo>
                      <a:pt x="298" y="125"/>
                      <a:pt x="290" y="122"/>
                      <a:pt x="290" y="122"/>
                    </a:cubicBezTo>
                    <a:cubicBezTo>
                      <a:pt x="285" y="111"/>
                      <a:pt x="292" y="107"/>
                      <a:pt x="292" y="107"/>
                    </a:cubicBezTo>
                    <a:cubicBezTo>
                      <a:pt x="293" y="114"/>
                      <a:pt x="292" y="116"/>
                      <a:pt x="302" y="119"/>
                    </a:cubicBezTo>
                    <a:cubicBezTo>
                      <a:pt x="299" y="108"/>
                      <a:pt x="306" y="101"/>
                      <a:pt x="306" y="101"/>
                    </a:cubicBezTo>
                    <a:cubicBezTo>
                      <a:pt x="311" y="93"/>
                      <a:pt x="317" y="98"/>
                      <a:pt x="317" y="98"/>
                    </a:cubicBezTo>
                    <a:cubicBezTo>
                      <a:pt x="314" y="91"/>
                      <a:pt x="322" y="85"/>
                      <a:pt x="322" y="85"/>
                    </a:cubicBezTo>
                    <a:cubicBezTo>
                      <a:pt x="323" y="69"/>
                      <a:pt x="292" y="68"/>
                      <a:pt x="292" y="76"/>
                    </a:cubicBezTo>
                    <a:cubicBezTo>
                      <a:pt x="266" y="79"/>
                      <a:pt x="270" y="70"/>
                      <a:pt x="270" y="70"/>
                    </a:cubicBezTo>
                    <a:cubicBezTo>
                      <a:pt x="278" y="63"/>
                      <a:pt x="266" y="63"/>
                      <a:pt x="266" y="63"/>
                    </a:cubicBezTo>
                    <a:cubicBezTo>
                      <a:pt x="259" y="59"/>
                      <a:pt x="263" y="52"/>
                      <a:pt x="263" y="52"/>
                    </a:cubicBezTo>
                    <a:cubicBezTo>
                      <a:pt x="265" y="45"/>
                      <a:pt x="253" y="45"/>
                      <a:pt x="253" y="45"/>
                    </a:cubicBezTo>
                    <a:cubicBezTo>
                      <a:pt x="253" y="45"/>
                      <a:pt x="253" y="45"/>
                      <a:pt x="253" y="45"/>
                    </a:cubicBezTo>
                    <a:cubicBezTo>
                      <a:pt x="234" y="46"/>
                      <a:pt x="234" y="46"/>
                      <a:pt x="234" y="46"/>
                    </a:cubicBezTo>
                    <a:cubicBezTo>
                      <a:pt x="234" y="46"/>
                      <a:pt x="234" y="46"/>
                      <a:pt x="234" y="46"/>
                    </a:cubicBezTo>
                    <a:cubicBezTo>
                      <a:pt x="220" y="44"/>
                      <a:pt x="216" y="31"/>
                      <a:pt x="191" y="32"/>
                    </a:cubicBezTo>
                    <a:cubicBezTo>
                      <a:pt x="179" y="33"/>
                      <a:pt x="181" y="28"/>
                      <a:pt x="181" y="28"/>
                    </a:cubicBezTo>
                    <a:cubicBezTo>
                      <a:pt x="179" y="20"/>
                      <a:pt x="162" y="21"/>
                      <a:pt x="162" y="21"/>
                    </a:cubicBezTo>
                    <a:cubicBezTo>
                      <a:pt x="148" y="24"/>
                      <a:pt x="148" y="17"/>
                      <a:pt x="148" y="17"/>
                    </a:cubicBezTo>
                    <a:cubicBezTo>
                      <a:pt x="145" y="7"/>
                      <a:pt x="128" y="10"/>
                      <a:pt x="128" y="10"/>
                    </a:cubicBezTo>
                    <a:cubicBezTo>
                      <a:pt x="111" y="10"/>
                      <a:pt x="113" y="0"/>
                      <a:pt x="105" y="5"/>
                    </a:cubicBezTo>
                    <a:cubicBezTo>
                      <a:pt x="95" y="6"/>
                      <a:pt x="87" y="4"/>
                      <a:pt x="80" y="4"/>
                    </a:cubicBezTo>
                    <a:cubicBezTo>
                      <a:pt x="80" y="4"/>
                      <a:pt x="80" y="4"/>
                      <a:pt x="80" y="4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3" name="Freeform 53"/>
              <p:cNvSpPr>
                <a:spLocks/>
              </p:cNvSpPr>
              <p:nvPr/>
            </p:nvSpPr>
            <p:spPr bwMode="auto">
              <a:xfrm>
                <a:off x="1718901" y="2966623"/>
                <a:ext cx="596156" cy="973938"/>
              </a:xfrm>
              <a:custGeom>
                <a:avLst/>
                <a:gdLst/>
                <a:ahLst/>
                <a:cxnLst>
                  <a:cxn ang="0">
                    <a:pos x="138" y="12"/>
                  </a:cxn>
                  <a:cxn ang="0">
                    <a:pos x="142" y="32"/>
                  </a:cxn>
                  <a:cxn ang="0">
                    <a:pos x="146" y="45"/>
                  </a:cxn>
                  <a:cxn ang="0">
                    <a:pos x="161" y="63"/>
                  </a:cxn>
                  <a:cxn ang="0">
                    <a:pos x="178" y="68"/>
                  </a:cxn>
                  <a:cxn ang="0">
                    <a:pos x="182" y="91"/>
                  </a:cxn>
                  <a:cxn ang="0">
                    <a:pos x="178" y="111"/>
                  </a:cxn>
                  <a:cxn ang="0">
                    <a:pos x="171" y="128"/>
                  </a:cxn>
                  <a:cxn ang="0">
                    <a:pos x="183" y="149"/>
                  </a:cxn>
                  <a:cxn ang="0">
                    <a:pos x="204" y="155"/>
                  </a:cxn>
                  <a:cxn ang="0">
                    <a:pos x="199" y="166"/>
                  </a:cxn>
                  <a:cxn ang="0">
                    <a:pos x="199" y="179"/>
                  </a:cxn>
                  <a:cxn ang="0">
                    <a:pos x="195" y="191"/>
                  </a:cxn>
                  <a:cxn ang="0">
                    <a:pos x="196" y="217"/>
                  </a:cxn>
                  <a:cxn ang="0">
                    <a:pos x="203" y="251"/>
                  </a:cxn>
                  <a:cxn ang="0">
                    <a:pos x="182" y="268"/>
                  </a:cxn>
                  <a:cxn ang="0">
                    <a:pos x="153" y="274"/>
                  </a:cxn>
                  <a:cxn ang="0">
                    <a:pos x="142" y="302"/>
                  </a:cxn>
                  <a:cxn ang="0">
                    <a:pos x="140" y="358"/>
                  </a:cxn>
                  <a:cxn ang="0">
                    <a:pos x="125" y="360"/>
                  </a:cxn>
                  <a:cxn ang="0">
                    <a:pos x="98" y="368"/>
                  </a:cxn>
                  <a:cxn ang="0">
                    <a:pos x="83" y="367"/>
                  </a:cxn>
                  <a:cxn ang="0">
                    <a:pos x="70" y="361"/>
                  </a:cxn>
                  <a:cxn ang="0">
                    <a:pos x="48" y="366"/>
                  </a:cxn>
                  <a:cxn ang="0">
                    <a:pos x="48" y="381"/>
                  </a:cxn>
                  <a:cxn ang="0">
                    <a:pos x="32" y="369"/>
                  </a:cxn>
                  <a:cxn ang="0">
                    <a:pos x="32" y="369"/>
                  </a:cxn>
                  <a:cxn ang="0">
                    <a:pos x="15" y="369"/>
                  </a:cxn>
                  <a:cxn ang="0">
                    <a:pos x="15" y="369"/>
                  </a:cxn>
                  <a:cxn ang="0">
                    <a:pos x="10" y="352"/>
                  </a:cxn>
                  <a:cxn ang="0">
                    <a:pos x="4" y="315"/>
                  </a:cxn>
                  <a:cxn ang="0">
                    <a:pos x="4" y="272"/>
                  </a:cxn>
                  <a:cxn ang="0">
                    <a:pos x="8" y="237"/>
                  </a:cxn>
                  <a:cxn ang="0">
                    <a:pos x="6" y="202"/>
                  </a:cxn>
                  <a:cxn ang="0">
                    <a:pos x="7" y="183"/>
                  </a:cxn>
                  <a:cxn ang="0">
                    <a:pos x="13" y="160"/>
                  </a:cxn>
                  <a:cxn ang="0">
                    <a:pos x="14" y="149"/>
                  </a:cxn>
                  <a:cxn ang="0">
                    <a:pos x="13" y="138"/>
                  </a:cxn>
                  <a:cxn ang="0">
                    <a:pos x="17" y="104"/>
                  </a:cxn>
                  <a:cxn ang="0">
                    <a:pos x="24" y="73"/>
                  </a:cxn>
                  <a:cxn ang="0">
                    <a:pos x="32" y="69"/>
                  </a:cxn>
                  <a:cxn ang="0">
                    <a:pos x="44" y="61"/>
                  </a:cxn>
                  <a:cxn ang="0">
                    <a:pos x="62" y="49"/>
                  </a:cxn>
                  <a:cxn ang="0">
                    <a:pos x="81" y="28"/>
                  </a:cxn>
                  <a:cxn ang="0">
                    <a:pos x="102" y="15"/>
                  </a:cxn>
                  <a:cxn ang="0">
                    <a:pos x="116" y="9"/>
                  </a:cxn>
                  <a:cxn ang="0">
                    <a:pos x="138" y="12"/>
                  </a:cxn>
                  <a:cxn ang="0">
                    <a:pos x="138" y="12"/>
                  </a:cxn>
                </a:cxnLst>
                <a:rect l="0" t="0" r="r" b="b"/>
                <a:pathLst>
                  <a:path w="211" h="390">
                    <a:moveTo>
                      <a:pt x="138" y="12"/>
                    </a:moveTo>
                    <a:cubicBezTo>
                      <a:pt x="138" y="21"/>
                      <a:pt x="149" y="19"/>
                      <a:pt x="142" y="32"/>
                    </a:cubicBezTo>
                    <a:cubicBezTo>
                      <a:pt x="142" y="32"/>
                      <a:pt x="134" y="38"/>
                      <a:pt x="146" y="45"/>
                    </a:cubicBezTo>
                    <a:cubicBezTo>
                      <a:pt x="156" y="55"/>
                      <a:pt x="156" y="63"/>
                      <a:pt x="161" y="63"/>
                    </a:cubicBezTo>
                    <a:cubicBezTo>
                      <a:pt x="161" y="63"/>
                      <a:pt x="171" y="78"/>
                      <a:pt x="178" y="68"/>
                    </a:cubicBezTo>
                    <a:cubicBezTo>
                      <a:pt x="178" y="68"/>
                      <a:pt x="182" y="72"/>
                      <a:pt x="182" y="91"/>
                    </a:cubicBezTo>
                    <a:cubicBezTo>
                      <a:pt x="175" y="102"/>
                      <a:pt x="190" y="105"/>
                      <a:pt x="178" y="111"/>
                    </a:cubicBezTo>
                    <a:cubicBezTo>
                      <a:pt x="178" y="111"/>
                      <a:pt x="168" y="110"/>
                      <a:pt x="171" y="128"/>
                    </a:cubicBezTo>
                    <a:cubicBezTo>
                      <a:pt x="171" y="128"/>
                      <a:pt x="171" y="138"/>
                      <a:pt x="183" y="149"/>
                    </a:cubicBezTo>
                    <a:cubicBezTo>
                      <a:pt x="183" y="149"/>
                      <a:pt x="199" y="149"/>
                      <a:pt x="204" y="155"/>
                    </a:cubicBezTo>
                    <a:cubicBezTo>
                      <a:pt x="211" y="162"/>
                      <a:pt x="199" y="166"/>
                      <a:pt x="199" y="166"/>
                    </a:cubicBezTo>
                    <a:cubicBezTo>
                      <a:pt x="188" y="169"/>
                      <a:pt x="199" y="179"/>
                      <a:pt x="199" y="179"/>
                    </a:cubicBezTo>
                    <a:cubicBezTo>
                      <a:pt x="201" y="186"/>
                      <a:pt x="195" y="191"/>
                      <a:pt x="195" y="191"/>
                    </a:cubicBezTo>
                    <a:cubicBezTo>
                      <a:pt x="182" y="204"/>
                      <a:pt x="196" y="217"/>
                      <a:pt x="196" y="217"/>
                    </a:cubicBezTo>
                    <a:cubicBezTo>
                      <a:pt x="205" y="230"/>
                      <a:pt x="203" y="251"/>
                      <a:pt x="203" y="251"/>
                    </a:cubicBezTo>
                    <a:cubicBezTo>
                      <a:pt x="210" y="282"/>
                      <a:pt x="182" y="268"/>
                      <a:pt x="182" y="268"/>
                    </a:cubicBezTo>
                    <a:cubicBezTo>
                      <a:pt x="176" y="259"/>
                      <a:pt x="153" y="267"/>
                      <a:pt x="153" y="274"/>
                    </a:cubicBezTo>
                    <a:cubicBezTo>
                      <a:pt x="156" y="279"/>
                      <a:pt x="141" y="285"/>
                      <a:pt x="142" y="302"/>
                    </a:cubicBezTo>
                    <a:cubicBezTo>
                      <a:pt x="149" y="343"/>
                      <a:pt x="140" y="358"/>
                      <a:pt x="140" y="358"/>
                    </a:cubicBezTo>
                    <a:cubicBezTo>
                      <a:pt x="134" y="364"/>
                      <a:pt x="125" y="360"/>
                      <a:pt x="125" y="360"/>
                    </a:cubicBezTo>
                    <a:cubicBezTo>
                      <a:pt x="112" y="370"/>
                      <a:pt x="98" y="368"/>
                      <a:pt x="98" y="368"/>
                    </a:cubicBezTo>
                    <a:cubicBezTo>
                      <a:pt x="93" y="361"/>
                      <a:pt x="83" y="367"/>
                      <a:pt x="83" y="367"/>
                    </a:cubicBezTo>
                    <a:cubicBezTo>
                      <a:pt x="73" y="375"/>
                      <a:pt x="70" y="361"/>
                      <a:pt x="70" y="361"/>
                    </a:cubicBezTo>
                    <a:cubicBezTo>
                      <a:pt x="57" y="361"/>
                      <a:pt x="48" y="366"/>
                      <a:pt x="48" y="366"/>
                    </a:cubicBezTo>
                    <a:cubicBezTo>
                      <a:pt x="56" y="374"/>
                      <a:pt x="48" y="381"/>
                      <a:pt x="48" y="381"/>
                    </a:cubicBezTo>
                    <a:cubicBezTo>
                      <a:pt x="36" y="390"/>
                      <a:pt x="32" y="369"/>
                      <a:pt x="32" y="369"/>
                    </a:cubicBezTo>
                    <a:cubicBezTo>
                      <a:pt x="32" y="369"/>
                      <a:pt x="32" y="369"/>
                      <a:pt x="32" y="369"/>
                    </a:cubicBezTo>
                    <a:cubicBezTo>
                      <a:pt x="15" y="369"/>
                      <a:pt x="15" y="369"/>
                      <a:pt x="15" y="369"/>
                    </a:cubicBezTo>
                    <a:cubicBezTo>
                      <a:pt x="15" y="369"/>
                      <a:pt x="15" y="369"/>
                      <a:pt x="15" y="369"/>
                    </a:cubicBezTo>
                    <a:cubicBezTo>
                      <a:pt x="17" y="358"/>
                      <a:pt x="10" y="352"/>
                      <a:pt x="10" y="352"/>
                    </a:cubicBezTo>
                    <a:cubicBezTo>
                      <a:pt x="1" y="343"/>
                      <a:pt x="4" y="315"/>
                      <a:pt x="4" y="315"/>
                    </a:cubicBezTo>
                    <a:cubicBezTo>
                      <a:pt x="0" y="298"/>
                      <a:pt x="4" y="272"/>
                      <a:pt x="4" y="272"/>
                    </a:cubicBezTo>
                    <a:cubicBezTo>
                      <a:pt x="10" y="265"/>
                      <a:pt x="1" y="250"/>
                      <a:pt x="8" y="237"/>
                    </a:cubicBezTo>
                    <a:cubicBezTo>
                      <a:pt x="14" y="219"/>
                      <a:pt x="6" y="202"/>
                      <a:pt x="6" y="202"/>
                    </a:cubicBezTo>
                    <a:cubicBezTo>
                      <a:pt x="1" y="188"/>
                      <a:pt x="7" y="183"/>
                      <a:pt x="7" y="183"/>
                    </a:cubicBezTo>
                    <a:cubicBezTo>
                      <a:pt x="7" y="183"/>
                      <a:pt x="13" y="177"/>
                      <a:pt x="13" y="160"/>
                    </a:cubicBezTo>
                    <a:cubicBezTo>
                      <a:pt x="10" y="158"/>
                      <a:pt x="14" y="149"/>
                      <a:pt x="14" y="149"/>
                    </a:cubicBezTo>
                    <a:cubicBezTo>
                      <a:pt x="19" y="142"/>
                      <a:pt x="13" y="138"/>
                      <a:pt x="13" y="138"/>
                    </a:cubicBezTo>
                    <a:cubicBezTo>
                      <a:pt x="3" y="114"/>
                      <a:pt x="17" y="104"/>
                      <a:pt x="17" y="104"/>
                    </a:cubicBezTo>
                    <a:cubicBezTo>
                      <a:pt x="17" y="81"/>
                      <a:pt x="25" y="91"/>
                      <a:pt x="24" y="73"/>
                    </a:cubicBezTo>
                    <a:cubicBezTo>
                      <a:pt x="29" y="73"/>
                      <a:pt x="32" y="69"/>
                      <a:pt x="32" y="69"/>
                    </a:cubicBezTo>
                    <a:cubicBezTo>
                      <a:pt x="39" y="52"/>
                      <a:pt x="44" y="61"/>
                      <a:pt x="44" y="61"/>
                    </a:cubicBezTo>
                    <a:cubicBezTo>
                      <a:pt x="52" y="63"/>
                      <a:pt x="62" y="49"/>
                      <a:pt x="62" y="49"/>
                    </a:cubicBezTo>
                    <a:cubicBezTo>
                      <a:pt x="79" y="38"/>
                      <a:pt x="81" y="28"/>
                      <a:pt x="81" y="28"/>
                    </a:cubicBezTo>
                    <a:cubicBezTo>
                      <a:pt x="91" y="13"/>
                      <a:pt x="102" y="15"/>
                      <a:pt x="102" y="15"/>
                    </a:cubicBezTo>
                    <a:cubicBezTo>
                      <a:pt x="112" y="16"/>
                      <a:pt x="116" y="9"/>
                      <a:pt x="116" y="9"/>
                    </a:cubicBezTo>
                    <a:cubicBezTo>
                      <a:pt x="124" y="0"/>
                      <a:pt x="129" y="14"/>
                      <a:pt x="138" y="12"/>
                    </a:cubicBezTo>
                    <a:cubicBezTo>
                      <a:pt x="138" y="12"/>
                      <a:pt x="138" y="12"/>
                      <a:pt x="138" y="12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4" name="Freeform 52"/>
              <p:cNvSpPr>
                <a:spLocks/>
              </p:cNvSpPr>
              <p:nvPr/>
            </p:nvSpPr>
            <p:spPr bwMode="auto">
              <a:xfrm>
                <a:off x="1242521" y="3798361"/>
                <a:ext cx="922817" cy="414528"/>
              </a:xfrm>
              <a:custGeom>
                <a:avLst/>
                <a:gdLst/>
                <a:ahLst/>
                <a:cxnLst>
                  <a:cxn ang="0">
                    <a:pos x="307" y="25"/>
                  </a:cxn>
                  <a:cxn ang="0">
                    <a:pos x="319" y="40"/>
                  </a:cxn>
                  <a:cxn ang="0">
                    <a:pos x="313" y="62"/>
                  </a:cxn>
                  <a:cxn ang="0">
                    <a:pos x="295" y="60"/>
                  </a:cxn>
                  <a:cxn ang="0">
                    <a:pos x="277" y="64"/>
                  </a:cxn>
                  <a:cxn ang="0">
                    <a:pos x="251" y="65"/>
                  </a:cxn>
                  <a:cxn ang="0">
                    <a:pos x="236" y="69"/>
                  </a:cxn>
                  <a:cxn ang="0">
                    <a:pos x="227" y="76"/>
                  </a:cxn>
                  <a:cxn ang="0">
                    <a:pos x="216" y="85"/>
                  </a:cxn>
                  <a:cxn ang="0">
                    <a:pos x="209" y="87"/>
                  </a:cxn>
                  <a:cxn ang="0">
                    <a:pos x="179" y="94"/>
                  </a:cxn>
                  <a:cxn ang="0">
                    <a:pos x="170" y="113"/>
                  </a:cxn>
                  <a:cxn ang="0">
                    <a:pos x="131" y="130"/>
                  </a:cxn>
                  <a:cxn ang="0">
                    <a:pos x="131" y="130"/>
                  </a:cxn>
                  <a:cxn ang="0">
                    <a:pos x="76" y="134"/>
                  </a:cxn>
                  <a:cxn ang="0">
                    <a:pos x="76" y="134"/>
                  </a:cxn>
                  <a:cxn ang="0">
                    <a:pos x="35" y="150"/>
                  </a:cxn>
                  <a:cxn ang="0">
                    <a:pos x="0" y="166"/>
                  </a:cxn>
                  <a:cxn ang="0">
                    <a:pos x="5" y="137"/>
                  </a:cxn>
                  <a:cxn ang="0">
                    <a:pos x="13" y="99"/>
                  </a:cxn>
                  <a:cxn ang="0">
                    <a:pos x="34" y="80"/>
                  </a:cxn>
                  <a:cxn ang="0">
                    <a:pos x="41" y="75"/>
                  </a:cxn>
                  <a:cxn ang="0">
                    <a:pos x="77" y="52"/>
                  </a:cxn>
                  <a:cxn ang="0">
                    <a:pos x="93" y="40"/>
                  </a:cxn>
                  <a:cxn ang="0">
                    <a:pos x="93" y="24"/>
                  </a:cxn>
                  <a:cxn ang="0">
                    <a:pos x="98" y="3"/>
                  </a:cxn>
                  <a:cxn ang="0">
                    <a:pos x="107" y="8"/>
                  </a:cxn>
                  <a:cxn ang="0">
                    <a:pos x="117" y="10"/>
                  </a:cxn>
                  <a:cxn ang="0">
                    <a:pos x="129" y="18"/>
                  </a:cxn>
                  <a:cxn ang="0">
                    <a:pos x="137" y="20"/>
                  </a:cxn>
                  <a:cxn ang="0">
                    <a:pos x="154" y="25"/>
                  </a:cxn>
                  <a:cxn ang="0">
                    <a:pos x="168" y="34"/>
                  </a:cxn>
                  <a:cxn ang="0">
                    <a:pos x="183" y="36"/>
                  </a:cxn>
                  <a:cxn ang="0">
                    <a:pos x="183" y="36"/>
                  </a:cxn>
                  <a:cxn ang="0">
                    <a:pos x="200" y="36"/>
                  </a:cxn>
                  <a:cxn ang="0">
                    <a:pos x="200" y="36"/>
                  </a:cxn>
                  <a:cxn ang="0">
                    <a:pos x="216" y="48"/>
                  </a:cxn>
                  <a:cxn ang="0">
                    <a:pos x="216" y="33"/>
                  </a:cxn>
                  <a:cxn ang="0">
                    <a:pos x="238" y="28"/>
                  </a:cxn>
                  <a:cxn ang="0">
                    <a:pos x="251" y="34"/>
                  </a:cxn>
                  <a:cxn ang="0">
                    <a:pos x="266" y="35"/>
                  </a:cxn>
                  <a:cxn ang="0">
                    <a:pos x="293" y="27"/>
                  </a:cxn>
                  <a:cxn ang="0">
                    <a:pos x="307" y="25"/>
                  </a:cxn>
                  <a:cxn ang="0">
                    <a:pos x="307" y="25"/>
                  </a:cxn>
                </a:cxnLst>
                <a:rect l="0" t="0" r="r" b="b"/>
                <a:pathLst>
                  <a:path w="326" h="166">
                    <a:moveTo>
                      <a:pt x="307" y="25"/>
                    </a:moveTo>
                    <a:cubicBezTo>
                      <a:pt x="307" y="25"/>
                      <a:pt x="321" y="19"/>
                      <a:pt x="319" y="40"/>
                    </a:cubicBezTo>
                    <a:cubicBezTo>
                      <a:pt x="319" y="40"/>
                      <a:pt x="326" y="48"/>
                      <a:pt x="313" y="62"/>
                    </a:cubicBezTo>
                    <a:cubicBezTo>
                      <a:pt x="313" y="62"/>
                      <a:pt x="310" y="51"/>
                      <a:pt x="295" y="60"/>
                    </a:cubicBezTo>
                    <a:cubicBezTo>
                      <a:pt x="295" y="60"/>
                      <a:pt x="289" y="74"/>
                      <a:pt x="277" y="64"/>
                    </a:cubicBezTo>
                    <a:cubicBezTo>
                      <a:pt x="266" y="54"/>
                      <a:pt x="255" y="73"/>
                      <a:pt x="251" y="65"/>
                    </a:cubicBezTo>
                    <a:cubicBezTo>
                      <a:pt x="251" y="65"/>
                      <a:pt x="236" y="56"/>
                      <a:pt x="236" y="69"/>
                    </a:cubicBezTo>
                    <a:cubicBezTo>
                      <a:pt x="236" y="69"/>
                      <a:pt x="233" y="80"/>
                      <a:pt x="227" y="76"/>
                    </a:cubicBezTo>
                    <a:cubicBezTo>
                      <a:pt x="227" y="76"/>
                      <a:pt x="225" y="64"/>
                      <a:pt x="216" y="85"/>
                    </a:cubicBezTo>
                    <a:cubicBezTo>
                      <a:pt x="216" y="85"/>
                      <a:pt x="217" y="81"/>
                      <a:pt x="209" y="87"/>
                    </a:cubicBezTo>
                    <a:cubicBezTo>
                      <a:pt x="209" y="87"/>
                      <a:pt x="194" y="87"/>
                      <a:pt x="179" y="94"/>
                    </a:cubicBezTo>
                    <a:cubicBezTo>
                      <a:pt x="179" y="94"/>
                      <a:pt x="178" y="102"/>
                      <a:pt x="170" y="113"/>
                    </a:cubicBezTo>
                    <a:cubicBezTo>
                      <a:pt x="157" y="133"/>
                      <a:pt x="156" y="128"/>
                      <a:pt x="131" y="130"/>
                    </a:cubicBezTo>
                    <a:cubicBezTo>
                      <a:pt x="131" y="130"/>
                      <a:pt x="131" y="130"/>
                      <a:pt x="131" y="130"/>
                    </a:cubicBezTo>
                    <a:cubicBezTo>
                      <a:pt x="76" y="134"/>
                      <a:pt x="76" y="134"/>
                      <a:pt x="76" y="134"/>
                    </a:cubicBezTo>
                    <a:cubicBezTo>
                      <a:pt x="76" y="134"/>
                      <a:pt x="76" y="134"/>
                      <a:pt x="76" y="134"/>
                    </a:cubicBezTo>
                    <a:cubicBezTo>
                      <a:pt x="76" y="134"/>
                      <a:pt x="46" y="124"/>
                      <a:pt x="35" y="150"/>
                    </a:cubicBezTo>
                    <a:cubicBezTo>
                      <a:pt x="35" y="150"/>
                      <a:pt x="27" y="164"/>
                      <a:pt x="0" y="166"/>
                    </a:cubicBezTo>
                    <a:cubicBezTo>
                      <a:pt x="14" y="146"/>
                      <a:pt x="5" y="137"/>
                      <a:pt x="5" y="137"/>
                    </a:cubicBezTo>
                    <a:cubicBezTo>
                      <a:pt x="0" y="117"/>
                      <a:pt x="13" y="99"/>
                      <a:pt x="13" y="99"/>
                    </a:cubicBezTo>
                    <a:cubicBezTo>
                      <a:pt x="29" y="95"/>
                      <a:pt x="34" y="80"/>
                      <a:pt x="34" y="80"/>
                    </a:cubicBezTo>
                    <a:cubicBezTo>
                      <a:pt x="38" y="82"/>
                      <a:pt x="41" y="75"/>
                      <a:pt x="41" y="75"/>
                    </a:cubicBezTo>
                    <a:cubicBezTo>
                      <a:pt x="60" y="48"/>
                      <a:pt x="77" y="52"/>
                      <a:pt x="77" y="52"/>
                    </a:cubicBezTo>
                    <a:cubicBezTo>
                      <a:pt x="95" y="55"/>
                      <a:pt x="93" y="40"/>
                      <a:pt x="93" y="40"/>
                    </a:cubicBezTo>
                    <a:cubicBezTo>
                      <a:pt x="97" y="29"/>
                      <a:pt x="93" y="24"/>
                      <a:pt x="93" y="24"/>
                    </a:cubicBezTo>
                    <a:cubicBezTo>
                      <a:pt x="86" y="7"/>
                      <a:pt x="98" y="3"/>
                      <a:pt x="98" y="3"/>
                    </a:cubicBezTo>
                    <a:cubicBezTo>
                      <a:pt x="98" y="3"/>
                      <a:pt x="107" y="2"/>
                      <a:pt x="107" y="8"/>
                    </a:cubicBezTo>
                    <a:cubicBezTo>
                      <a:pt x="107" y="8"/>
                      <a:pt x="110" y="18"/>
                      <a:pt x="117" y="10"/>
                    </a:cubicBezTo>
                    <a:cubicBezTo>
                      <a:pt x="117" y="10"/>
                      <a:pt x="125" y="0"/>
                      <a:pt x="129" y="18"/>
                    </a:cubicBezTo>
                    <a:cubicBezTo>
                      <a:pt x="129" y="18"/>
                      <a:pt x="123" y="35"/>
                      <a:pt x="137" y="20"/>
                    </a:cubicBezTo>
                    <a:cubicBezTo>
                      <a:pt x="137" y="20"/>
                      <a:pt x="151" y="7"/>
                      <a:pt x="154" y="25"/>
                    </a:cubicBezTo>
                    <a:cubicBezTo>
                      <a:pt x="154" y="25"/>
                      <a:pt x="158" y="36"/>
                      <a:pt x="168" y="34"/>
                    </a:cubicBezTo>
                    <a:cubicBezTo>
                      <a:pt x="168" y="34"/>
                      <a:pt x="177" y="32"/>
                      <a:pt x="183" y="36"/>
                    </a:cubicBezTo>
                    <a:cubicBezTo>
                      <a:pt x="183" y="36"/>
                      <a:pt x="183" y="36"/>
                      <a:pt x="183" y="36"/>
                    </a:cubicBezTo>
                    <a:cubicBezTo>
                      <a:pt x="200" y="36"/>
                      <a:pt x="200" y="36"/>
                      <a:pt x="200" y="36"/>
                    </a:cubicBezTo>
                    <a:cubicBezTo>
                      <a:pt x="200" y="36"/>
                      <a:pt x="200" y="36"/>
                      <a:pt x="200" y="36"/>
                    </a:cubicBezTo>
                    <a:cubicBezTo>
                      <a:pt x="200" y="36"/>
                      <a:pt x="204" y="57"/>
                      <a:pt x="216" y="48"/>
                    </a:cubicBezTo>
                    <a:cubicBezTo>
                      <a:pt x="216" y="48"/>
                      <a:pt x="224" y="41"/>
                      <a:pt x="216" y="33"/>
                    </a:cubicBezTo>
                    <a:cubicBezTo>
                      <a:pt x="216" y="33"/>
                      <a:pt x="225" y="28"/>
                      <a:pt x="238" y="28"/>
                    </a:cubicBezTo>
                    <a:cubicBezTo>
                      <a:pt x="238" y="28"/>
                      <a:pt x="241" y="42"/>
                      <a:pt x="251" y="34"/>
                    </a:cubicBezTo>
                    <a:cubicBezTo>
                      <a:pt x="251" y="34"/>
                      <a:pt x="261" y="28"/>
                      <a:pt x="266" y="35"/>
                    </a:cubicBezTo>
                    <a:cubicBezTo>
                      <a:pt x="266" y="35"/>
                      <a:pt x="280" y="37"/>
                      <a:pt x="293" y="27"/>
                    </a:cubicBezTo>
                    <a:cubicBezTo>
                      <a:pt x="293" y="27"/>
                      <a:pt x="302" y="32"/>
                      <a:pt x="307" y="25"/>
                    </a:cubicBezTo>
                    <a:cubicBezTo>
                      <a:pt x="307" y="25"/>
                      <a:pt x="307" y="25"/>
                      <a:pt x="307" y="25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5" name="Freeform 112"/>
              <p:cNvSpPr>
                <a:spLocks/>
              </p:cNvSpPr>
              <p:nvPr/>
            </p:nvSpPr>
            <p:spPr bwMode="auto">
              <a:xfrm>
                <a:off x="2114977" y="3304684"/>
                <a:ext cx="906484" cy="853202"/>
              </a:xfrm>
              <a:custGeom>
                <a:avLst/>
                <a:gdLst/>
                <a:ahLst/>
                <a:cxnLst>
                  <a:cxn ang="0">
                    <a:pos x="288" y="311"/>
                  </a:cxn>
                  <a:cxn ang="0">
                    <a:pos x="274" y="322"/>
                  </a:cxn>
                  <a:cxn ang="0">
                    <a:pos x="253" y="330"/>
                  </a:cxn>
                  <a:cxn ang="0">
                    <a:pos x="235" y="329"/>
                  </a:cxn>
                  <a:cxn ang="0">
                    <a:pos x="207" y="323"/>
                  </a:cxn>
                  <a:cxn ang="0">
                    <a:pos x="196" y="325"/>
                  </a:cxn>
                  <a:cxn ang="0">
                    <a:pos x="180" y="342"/>
                  </a:cxn>
                  <a:cxn ang="0">
                    <a:pos x="157" y="315"/>
                  </a:cxn>
                  <a:cxn ang="0">
                    <a:pos x="130" y="318"/>
                  </a:cxn>
                  <a:cxn ang="0">
                    <a:pos x="123" y="322"/>
                  </a:cxn>
                  <a:cxn ang="0">
                    <a:pos x="124" y="312"/>
                  </a:cxn>
                  <a:cxn ang="0">
                    <a:pos x="111" y="315"/>
                  </a:cxn>
                  <a:cxn ang="0">
                    <a:pos x="118" y="304"/>
                  </a:cxn>
                  <a:cxn ang="0">
                    <a:pos x="111" y="296"/>
                  </a:cxn>
                  <a:cxn ang="0">
                    <a:pos x="100" y="297"/>
                  </a:cxn>
                  <a:cxn ang="0">
                    <a:pos x="84" y="294"/>
                  </a:cxn>
                  <a:cxn ang="0">
                    <a:pos x="76" y="280"/>
                  </a:cxn>
                  <a:cxn ang="0">
                    <a:pos x="52" y="261"/>
                  </a:cxn>
                  <a:cxn ang="0">
                    <a:pos x="31" y="256"/>
                  </a:cxn>
                  <a:cxn ang="0">
                    <a:pos x="5" y="260"/>
                  </a:cxn>
                  <a:cxn ang="0">
                    <a:pos x="11" y="238"/>
                  </a:cxn>
                  <a:cxn ang="0">
                    <a:pos x="0" y="223"/>
                  </a:cxn>
                  <a:cxn ang="0">
                    <a:pos x="2" y="167"/>
                  </a:cxn>
                  <a:cxn ang="0">
                    <a:pos x="13" y="139"/>
                  </a:cxn>
                  <a:cxn ang="0">
                    <a:pos x="42" y="133"/>
                  </a:cxn>
                  <a:cxn ang="0">
                    <a:pos x="63" y="116"/>
                  </a:cxn>
                  <a:cxn ang="0">
                    <a:pos x="56" y="82"/>
                  </a:cxn>
                  <a:cxn ang="0">
                    <a:pos x="55" y="56"/>
                  </a:cxn>
                  <a:cxn ang="0">
                    <a:pos x="59" y="44"/>
                  </a:cxn>
                  <a:cxn ang="0">
                    <a:pos x="59" y="31"/>
                  </a:cxn>
                  <a:cxn ang="0">
                    <a:pos x="64" y="20"/>
                  </a:cxn>
                  <a:cxn ang="0">
                    <a:pos x="101" y="21"/>
                  </a:cxn>
                  <a:cxn ang="0">
                    <a:pos x="129" y="20"/>
                  </a:cxn>
                  <a:cxn ang="0">
                    <a:pos x="146" y="18"/>
                  </a:cxn>
                  <a:cxn ang="0">
                    <a:pos x="168" y="17"/>
                  </a:cxn>
                  <a:cxn ang="0">
                    <a:pos x="179" y="7"/>
                  </a:cxn>
                  <a:cxn ang="0">
                    <a:pos x="196" y="22"/>
                  </a:cxn>
                  <a:cxn ang="0">
                    <a:pos x="196" y="39"/>
                  </a:cxn>
                  <a:cxn ang="0">
                    <a:pos x="200" y="58"/>
                  </a:cxn>
                  <a:cxn ang="0">
                    <a:pos x="229" y="56"/>
                  </a:cxn>
                  <a:cxn ang="0">
                    <a:pos x="253" y="46"/>
                  </a:cxn>
                  <a:cxn ang="0">
                    <a:pos x="259" y="66"/>
                  </a:cxn>
                  <a:cxn ang="0">
                    <a:pos x="261" y="95"/>
                  </a:cxn>
                  <a:cxn ang="0">
                    <a:pos x="258" y="109"/>
                  </a:cxn>
                  <a:cxn ang="0">
                    <a:pos x="278" y="127"/>
                  </a:cxn>
                  <a:cxn ang="0">
                    <a:pos x="273" y="153"/>
                  </a:cxn>
                  <a:cxn ang="0">
                    <a:pos x="274" y="164"/>
                  </a:cxn>
                  <a:cxn ang="0">
                    <a:pos x="279" y="181"/>
                  </a:cxn>
                  <a:cxn ang="0">
                    <a:pos x="281" y="193"/>
                  </a:cxn>
                  <a:cxn ang="0">
                    <a:pos x="291" y="205"/>
                  </a:cxn>
                  <a:cxn ang="0">
                    <a:pos x="302" y="226"/>
                  </a:cxn>
                  <a:cxn ang="0">
                    <a:pos x="309" y="241"/>
                  </a:cxn>
                  <a:cxn ang="0">
                    <a:pos x="314" y="258"/>
                  </a:cxn>
                  <a:cxn ang="0">
                    <a:pos x="317" y="270"/>
                  </a:cxn>
                  <a:cxn ang="0">
                    <a:pos x="299" y="273"/>
                  </a:cxn>
                  <a:cxn ang="0">
                    <a:pos x="286" y="283"/>
                  </a:cxn>
                  <a:cxn ang="0">
                    <a:pos x="288" y="311"/>
                  </a:cxn>
                  <a:cxn ang="0">
                    <a:pos x="288" y="311"/>
                  </a:cxn>
                </a:cxnLst>
                <a:rect l="0" t="0" r="r" b="b"/>
                <a:pathLst>
                  <a:path w="320" h="342">
                    <a:moveTo>
                      <a:pt x="288" y="311"/>
                    </a:moveTo>
                    <a:cubicBezTo>
                      <a:pt x="288" y="311"/>
                      <a:pt x="272" y="311"/>
                      <a:pt x="274" y="322"/>
                    </a:cubicBezTo>
                    <a:cubicBezTo>
                      <a:pt x="274" y="322"/>
                      <a:pt x="274" y="333"/>
                      <a:pt x="253" y="330"/>
                    </a:cubicBezTo>
                    <a:cubicBezTo>
                      <a:pt x="253" y="330"/>
                      <a:pt x="246" y="319"/>
                      <a:pt x="235" y="329"/>
                    </a:cubicBezTo>
                    <a:cubicBezTo>
                      <a:pt x="235" y="329"/>
                      <a:pt x="217" y="333"/>
                      <a:pt x="207" y="323"/>
                    </a:cubicBezTo>
                    <a:cubicBezTo>
                      <a:pt x="207" y="323"/>
                      <a:pt x="199" y="306"/>
                      <a:pt x="196" y="325"/>
                    </a:cubicBezTo>
                    <a:cubicBezTo>
                      <a:pt x="196" y="325"/>
                      <a:pt x="192" y="339"/>
                      <a:pt x="180" y="342"/>
                    </a:cubicBezTo>
                    <a:cubicBezTo>
                      <a:pt x="170" y="339"/>
                      <a:pt x="176" y="314"/>
                      <a:pt x="157" y="315"/>
                    </a:cubicBezTo>
                    <a:cubicBezTo>
                      <a:pt x="157" y="315"/>
                      <a:pt x="137" y="306"/>
                      <a:pt x="130" y="318"/>
                    </a:cubicBezTo>
                    <a:cubicBezTo>
                      <a:pt x="130" y="318"/>
                      <a:pt x="133" y="330"/>
                      <a:pt x="123" y="322"/>
                    </a:cubicBezTo>
                    <a:cubicBezTo>
                      <a:pt x="123" y="322"/>
                      <a:pt x="127" y="315"/>
                      <a:pt x="124" y="312"/>
                    </a:cubicBezTo>
                    <a:cubicBezTo>
                      <a:pt x="124" y="312"/>
                      <a:pt x="118" y="310"/>
                      <a:pt x="111" y="315"/>
                    </a:cubicBezTo>
                    <a:cubicBezTo>
                      <a:pt x="111" y="315"/>
                      <a:pt x="117" y="311"/>
                      <a:pt x="118" y="304"/>
                    </a:cubicBezTo>
                    <a:cubicBezTo>
                      <a:pt x="118" y="304"/>
                      <a:pt x="121" y="292"/>
                      <a:pt x="111" y="296"/>
                    </a:cubicBezTo>
                    <a:cubicBezTo>
                      <a:pt x="111" y="296"/>
                      <a:pt x="103" y="293"/>
                      <a:pt x="100" y="297"/>
                    </a:cubicBezTo>
                    <a:cubicBezTo>
                      <a:pt x="100" y="297"/>
                      <a:pt x="94" y="286"/>
                      <a:pt x="84" y="294"/>
                    </a:cubicBezTo>
                    <a:cubicBezTo>
                      <a:pt x="84" y="294"/>
                      <a:pt x="86" y="278"/>
                      <a:pt x="76" y="280"/>
                    </a:cubicBezTo>
                    <a:cubicBezTo>
                      <a:pt x="60" y="280"/>
                      <a:pt x="59" y="262"/>
                      <a:pt x="52" y="261"/>
                    </a:cubicBezTo>
                    <a:cubicBezTo>
                      <a:pt x="52" y="261"/>
                      <a:pt x="48" y="250"/>
                      <a:pt x="31" y="256"/>
                    </a:cubicBezTo>
                    <a:cubicBezTo>
                      <a:pt x="24" y="249"/>
                      <a:pt x="30" y="263"/>
                      <a:pt x="5" y="260"/>
                    </a:cubicBezTo>
                    <a:cubicBezTo>
                      <a:pt x="18" y="246"/>
                      <a:pt x="11" y="238"/>
                      <a:pt x="11" y="238"/>
                    </a:cubicBezTo>
                    <a:cubicBezTo>
                      <a:pt x="13" y="217"/>
                      <a:pt x="0" y="223"/>
                      <a:pt x="0" y="223"/>
                    </a:cubicBezTo>
                    <a:cubicBezTo>
                      <a:pt x="0" y="223"/>
                      <a:pt x="9" y="208"/>
                      <a:pt x="2" y="167"/>
                    </a:cubicBezTo>
                    <a:cubicBezTo>
                      <a:pt x="1" y="150"/>
                      <a:pt x="16" y="144"/>
                      <a:pt x="13" y="139"/>
                    </a:cubicBezTo>
                    <a:cubicBezTo>
                      <a:pt x="13" y="132"/>
                      <a:pt x="36" y="124"/>
                      <a:pt x="42" y="133"/>
                    </a:cubicBezTo>
                    <a:cubicBezTo>
                      <a:pt x="42" y="133"/>
                      <a:pt x="70" y="147"/>
                      <a:pt x="63" y="116"/>
                    </a:cubicBezTo>
                    <a:cubicBezTo>
                      <a:pt x="63" y="116"/>
                      <a:pt x="65" y="95"/>
                      <a:pt x="56" y="82"/>
                    </a:cubicBezTo>
                    <a:cubicBezTo>
                      <a:pt x="56" y="82"/>
                      <a:pt x="42" y="69"/>
                      <a:pt x="55" y="56"/>
                    </a:cubicBezTo>
                    <a:cubicBezTo>
                      <a:pt x="55" y="56"/>
                      <a:pt x="61" y="51"/>
                      <a:pt x="59" y="44"/>
                    </a:cubicBezTo>
                    <a:cubicBezTo>
                      <a:pt x="59" y="44"/>
                      <a:pt x="48" y="34"/>
                      <a:pt x="59" y="31"/>
                    </a:cubicBezTo>
                    <a:cubicBezTo>
                      <a:pt x="59" y="31"/>
                      <a:pt x="71" y="27"/>
                      <a:pt x="64" y="20"/>
                    </a:cubicBezTo>
                    <a:cubicBezTo>
                      <a:pt x="82" y="15"/>
                      <a:pt x="90" y="27"/>
                      <a:pt x="101" y="21"/>
                    </a:cubicBezTo>
                    <a:cubicBezTo>
                      <a:pt x="122" y="14"/>
                      <a:pt x="126" y="27"/>
                      <a:pt x="129" y="20"/>
                    </a:cubicBezTo>
                    <a:cubicBezTo>
                      <a:pt x="134" y="11"/>
                      <a:pt x="146" y="18"/>
                      <a:pt x="146" y="18"/>
                    </a:cubicBezTo>
                    <a:cubicBezTo>
                      <a:pt x="146" y="18"/>
                      <a:pt x="157" y="22"/>
                      <a:pt x="168" y="17"/>
                    </a:cubicBezTo>
                    <a:cubicBezTo>
                      <a:pt x="167" y="6"/>
                      <a:pt x="172" y="7"/>
                      <a:pt x="179" y="7"/>
                    </a:cubicBezTo>
                    <a:cubicBezTo>
                      <a:pt x="199" y="0"/>
                      <a:pt x="188" y="21"/>
                      <a:pt x="196" y="22"/>
                    </a:cubicBezTo>
                    <a:cubicBezTo>
                      <a:pt x="196" y="22"/>
                      <a:pt x="202" y="34"/>
                      <a:pt x="196" y="39"/>
                    </a:cubicBezTo>
                    <a:cubicBezTo>
                      <a:pt x="196" y="39"/>
                      <a:pt x="189" y="51"/>
                      <a:pt x="200" y="58"/>
                    </a:cubicBezTo>
                    <a:cubicBezTo>
                      <a:pt x="200" y="58"/>
                      <a:pt x="225" y="62"/>
                      <a:pt x="229" y="56"/>
                    </a:cubicBezTo>
                    <a:cubicBezTo>
                      <a:pt x="234" y="46"/>
                      <a:pt x="244" y="54"/>
                      <a:pt x="253" y="46"/>
                    </a:cubicBezTo>
                    <a:cubicBezTo>
                      <a:pt x="263" y="46"/>
                      <a:pt x="254" y="62"/>
                      <a:pt x="259" y="66"/>
                    </a:cubicBezTo>
                    <a:cubicBezTo>
                      <a:pt x="259" y="66"/>
                      <a:pt x="268" y="80"/>
                      <a:pt x="261" y="95"/>
                    </a:cubicBezTo>
                    <a:cubicBezTo>
                      <a:pt x="261" y="95"/>
                      <a:pt x="252" y="98"/>
                      <a:pt x="258" y="109"/>
                    </a:cubicBezTo>
                    <a:cubicBezTo>
                      <a:pt x="258" y="109"/>
                      <a:pt x="269" y="109"/>
                      <a:pt x="278" y="127"/>
                    </a:cubicBezTo>
                    <a:cubicBezTo>
                      <a:pt x="278" y="127"/>
                      <a:pt x="284" y="139"/>
                      <a:pt x="273" y="153"/>
                    </a:cubicBezTo>
                    <a:cubicBezTo>
                      <a:pt x="269" y="151"/>
                      <a:pt x="258" y="164"/>
                      <a:pt x="274" y="164"/>
                    </a:cubicBezTo>
                    <a:cubicBezTo>
                      <a:pt x="274" y="164"/>
                      <a:pt x="268" y="179"/>
                      <a:pt x="279" y="181"/>
                    </a:cubicBezTo>
                    <a:cubicBezTo>
                      <a:pt x="279" y="181"/>
                      <a:pt x="275" y="192"/>
                      <a:pt x="281" y="193"/>
                    </a:cubicBezTo>
                    <a:cubicBezTo>
                      <a:pt x="289" y="190"/>
                      <a:pt x="279" y="203"/>
                      <a:pt x="291" y="205"/>
                    </a:cubicBezTo>
                    <a:cubicBezTo>
                      <a:pt x="303" y="214"/>
                      <a:pt x="293" y="223"/>
                      <a:pt x="302" y="226"/>
                    </a:cubicBezTo>
                    <a:cubicBezTo>
                      <a:pt x="316" y="225"/>
                      <a:pt x="304" y="240"/>
                      <a:pt x="309" y="241"/>
                    </a:cubicBezTo>
                    <a:cubicBezTo>
                      <a:pt x="309" y="241"/>
                      <a:pt x="320" y="243"/>
                      <a:pt x="314" y="258"/>
                    </a:cubicBezTo>
                    <a:cubicBezTo>
                      <a:pt x="314" y="258"/>
                      <a:pt x="301" y="265"/>
                      <a:pt x="317" y="270"/>
                    </a:cubicBezTo>
                    <a:cubicBezTo>
                      <a:pt x="317" y="270"/>
                      <a:pt x="307" y="286"/>
                      <a:pt x="299" y="273"/>
                    </a:cubicBezTo>
                    <a:cubicBezTo>
                      <a:pt x="299" y="273"/>
                      <a:pt x="292" y="267"/>
                      <a:pt x="286" y="283"/>
                    </a:cubicBezTo>
                    <a:cubicBezTo>
                      <a:pt x="286" y="283"/>
                      <a:pt x="276" y="298"/>
                      <a:pt x="288" y="311"/>
                    </a:cubicBezTo>
                    <a:cubicBezTo>
                      <a:pt x="288" y="311"/>
                      <a:pt x="288" y="311"/>
                      <a:pt x="288" y="311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6" name="Freeform 50"/>
              <p:cNvSpPr>
                <a:spLocks/>
              </p:cNvSpPr>
              <p:nvPr/>
            </p:nvSpPr>
            <p:spPr bwMode="auto">
              <a:xfrm>
                <a:off x="2089117" y="2490387"/>
                <a:ext cx="843874" cy="968572"/>
              </a:xfrm>
              <a:custGeom>
                <a:avLst/>
                <a:gdLst/>
                <a:ahLst/>
                <a:cxnLst>
                  <a:cxn ang="0">
                    <a:pos x="85" y="18"/>
                  </a:cxn>
                  <a:cxn ang="0">
                    <a:pos x="125" y="13"/>
                  </a:cxn>
                  <a:cxn ang="0">
                    <a:pos x="143" y="19"/>
                  </a:cxn>
                  <a:cxn ang="0">
                    <a:pos x="169" y="21"/>
                  </a:cxn>
                  <a:cxn ang="0">
                    <a:pos x="191" y="50"/>
                  </a:cxn>
                  <a:cxn ang="0">
                    <a:pos x="236" y="14"/>
                  </a:cxn>
                  <a:cxn ang="0">
                    <a:pos x="257" y="59"/>
                  </a:cxn>
                  <a:cxn ang="0">
                    <a:pos x="246" y="86"/>
                  </a:cxn>
                  <a:cxn ang="0">
                    <a:pos x="247" y="106"/>
                  </a:cxn>
                  <a:cxn ang="0">
                    <a:pos x="260" y="139"/>
                  </a:cxn>
                  <a:cxn ang="0">
                    <a:pos x="272" y="193"/>
                  </a:cxn>
                  <a:cxn ang="0">
                    <a:pos x="271" y="237"/>
                  </a:cxn>
                  <a:cxn ang="0">
                    <a:pos x="290" y="278"/>
                  </a:cxn>
                  <a:cxn ang="0">
                    <a:pos x="293" y="318"/>
                  </a:cxn>
                  <a:cxn ang="0">
                    <a:pos x="260" y="346"/>
                  </a:cxn>
                  <a:cxn ang="0">
                    <a:pos x="263" y="372"/>
                  </a:cxn>
                  <a:cxn ang="0">
                    <a:pos x="209" y="385"/>
                  </a:cxn>
                  <a:cxn ang="0">
                    <a:pos x="205" y="348"/>
                  </a:cxn>
                  <a:cxn ang="0">
                    <a:pos x="177" y="343"/>
                  </a:cxn>
                  <a:cxn ang="0">
                    <a:pos x="138" y="346"/>
                  </a:cxn>
                  <a:cxn ang="0">
                    <a:pos x="73" y="346"/>
                  </a:cxn>
                  <a:cxn ang="0">
                    <a:pos x="40" y="319"/>
                  </a:cxn>
                  <a:cxn ang="0">
                    <a:pos x="51" y="282"/>
                  </a:cxn>
                  <a:cxn ang="0">
                    <a:pos x="30" y="254"/>
                  </a:cxn>
                  <a:cxn ang="0">
                    <a:pos x="11" y="223"/>
                  </a:cxn>
                  <a:cxn ang="0">
                    <a:pos x="8" y="194"/>
                  </a:cxn>
                  <a:cxn ang="0">
                    <a:pos x="11" y="161"/>
                  </a:cxn>
                  <a:cxn ang="0">
                    <a:pos x="14" y="115"/>
                  </a:cxn>
                  <a:cxn ang="0">
                    <a:pos x="27" y="102"/>
                  </a:cxn>
                  <a:cxn ang="0">
                    <a:pos x="35" y="85"/>
                  </a:cxn>
                  <a:cxn ang="0">
                    <a:pos x="45" y="56"/>
                  </a:cxn>
                  <a:cxn ang="0">
                    <a:pos x="57" y="53"/>
                  </a:cxn>
                  <a:cxn ang="0">
                    <a:pos x="72" y="32"/>
                  </a:cxn>
                </a:cxnLst>
                <a:rect l="0" t="0" r="r" b="b"/>
                <a:pathLst>
                  <a:path w="298" h="388">
                    <a:moveTo>
                      <a:pt x="72" y="32"/>
                    </a:moveTo>
                    <a:cubicBezTo>
                      <a:pt x="72" y="32"/>
                      <a:pt x="85" y="40"/>
                      <a:pt x="85" y="18"/>
                    </a:cubicBezTo>
                    <a:cubicBezTo>
                      <a:pt x="85" y="18"/>
                      <a:pt x="88" y="0"/>
                      <a:pt x="99" y="14"/>
                    </a:cubicBezTo>
                    <a:cubicBezTo>
                      <a:pt x="99" y="14"/>
                      <a:pt x="110" y="27"/>
                      <a:pt x="125" y="13"/>
                    </a:cubicBezTo>
                    <a:cubicBezTo>
                      <a:pt x="125" y="13"/>
                      <a:pt x="124" y="7"/>
                      <a:pt x="137" y="1"/>
                    </a:cubicBezTo>
                    <a:cubicBezTo>
                      <a:pt x="142" y="5"/>
                      <a:pt x="135" y="16"/>
                      <a:pt x="143" y="19"/>
                    </a:cubicBezTo>
                    <a:cubicBezTo>
                      <a:pt x="143" y="19"/>
                      <a:pt x="143" y="29"/>
                      <a:pt x="153" y="23"/>
                    </a:cubicBezTo>
                    <a:cubicBezTo>
                      <a:pt x="153" y="23"/>
                      <a:pt x="157" y="14"/>
                      <a:pt x="169" y="21"/>
                    </a:cubicBezTo>
                    <a:cubicBezTo>
                      <a:pt x="169" y="21"/>
                      <a:pt x="178" y="20"/>
                      <a:pt x="177" y="31"/>
                    </a:cubicBezTo>
                    <a:cubicBezTo>
                      <a:pt x="177" y="31"/>
                      <a:pt x="173" y="43"/>
                      <a:pt x="191" y="50"/>
                    </a:cubicBezTo>
                    <a:cubicBezTo>
                      <a:pt x="191" y="50"/>
                      <a:pt x="191" y="21"/>
                      <a:pt x="216" y="21"/>
                    </a:cubicBezTo>
                    <a:cubicBezTo>
                      <a:pt x="216" y="21"/>
                      <a:pt x="229" y="4"/>
                      <a:pt x="236" y="14"/>
                    </a:cubicBezTo>
                    <a:cubicBezTo>
                      <a:pt x="236" y="14"/>
                      <a:pt x="246" y="24"/>
                      <a:pt x="246" y="36"/>
                    </a:cubicBezTo>
                    <a:cubicBezTo>
                      <a:pt x="246" y="36"/>
                      <a:pt x="247" y="56"/>
                      <a:pt x="257" y="59"/>
                    </a:cubicBezTo>
                    <a:cubicBezTo>
                      <a:pt x="257" y="59"/>
                      <a:pt x="270" y="80"/>
                      <a:pt x="246" y="86"/>
                    </a:cubicBezTo>
                    <a:cubicBezTo>
                      <a:pt x="246" y="86"/>
                      <a:pt x="246" y="86"/>
                      <a:pt x="246" y="86"/>
                    </a:cubicBezTo>
                    <a:cubicBezTo>
                      <a:pt x="247" y="106"/>
                      <a:pt x="247" y="106"/>
                      <a:pt x="247" y="106"/>
                    </a:cubicBezTo>
                    <a:cubicBezTo>
                      <a:pt x="247" y="106"/>
                      <a:pt x="247" y="106"/>
                      <a:pt x="247" y="106"/>
                    </a:cubicBezTo>
                    <a:cubicBezTo>
                      <a:pt x="247" y="106"/>
                      <a:pt x="260" y="100"/>
                      <a:pt x="268" y="119"/>
                    </a:cubicBezTo>
                    <a:cubicBezTo>
                      <a:pt x="267" y="134"/>
                      <a:pt x="257" y="135"/>
                      <a:pt x="260" y="139"/>
                    </a:cubicBezTo>
                    <a:cubicBezTo>
                      <a:pt x="260" y="139"/>
                      <a:pt x="273" y="147"/>
                      <a:pt x="271" y="170"/>
                    </a:cubicBezTo>
                    <a:cubicBezTo>
                      <a:pt x="271" y="170"/>
                      <a:pt x="284" y="175"/>
                      <a:pt x="272" y="193"/>
                    </a:cubicBezTo>
                    <a:cubicBezTo>
                      <a:pt x="272" y="193"/>
                      <a:pt x="265" y="197"/>
                      <a:pt x="268" y="218"/>
                    </a:cubicBezTo>
                    <a:cubicBezTo>
                      <a:pt x="267" y="230"/>
                      <a:pt x="256" y="231"/>
                      <a:pt x="271" y="237"/>
                    </a:cubicBezTo>
                    <a:cubicBezTo>
                      <a:pt x="271" y="237"/>
                      <a:pt x="280" y="237"/>
                      <a:pt x="280" y="254"/>
                    </a:cubicBezTo>
                    <a:cubicBezTo>
                      <a:pt x="280" y="254"/>
                      <a:pt x="292" y="257"/>
                      <a:pt x="290" y="278"/>
                    </a:cubicBezTo>
                    <a:cubicBezTo>
                      <a:pt x="290" y="278"/>
                      <a:pt x="298" y="287"/>
                      <a:pt x="288" y="294"/>
                    </a:cubicBezTo>
                    <a:cubicBezTo>
                      <a:pt x="288" y="294"/>
                      <a:pt x="283" y="311"/>
                      <a:pt x="293" y="318"/>
                    </a:cubicBezTo>
                    <a:cubicBezTo>
                      <a:pt x="293" y="318"/>
                      <a:pt x="298" y="324"/>
                      <a:pt x="278" y="337"/>
                    </a:cubicBezTo>
                    <a:cubicBezTo>
                      <a:pt x="278" y="337"/>
                      <a:pt x="271" y="345"/>
                      <a:pt x="260" y="346"/>
                    </a:cubicBezTo>
                    <a:cubicBezTo>
                      <a:pt x="260" y="346"/>
                      <a:pt x="257" y="352"/>
                      <a:pt x="260" y="360"/>
                    </a:cubicBezTo>
                    <a:cubicBezTo>
                      <a:pt x="260" y="360"/>
                      <a:pt x="266" y="365"/>
                      <a:pt x="263" y="372"/>
                    </a:cubicBezTo>
                    <a:cubicBezTo>
                      <a:pt x="255" y="380"/>
                      <a:pt x="243" y="372"/>
                      <a:pt x="238" y="382"/>
                    </a:cubicBezTo>
                    <a:cubicBezTo>
                      <a:pt x="234" y="388"/>
                      <a:pt x="209" y="385"/>
                      <a:pt x="209" y="385"/>
                    </a:cubicBezTo>
                    <a:cubicBezTo>
                      <a:pt x="198" y="377"/>
                      <a:pt x="205" y="365"/>
                      <a:pt x="205" y="365"/>
                    </a:cubicBezTo>
                    <a:cubicBezTo>
                      <a:pt x="211" y="360"/>
                      <a:pt x="205" y="348"/>
                      <a:pt x="205" y="348"/>
                    </a:cubicBezTo>
                    <a:cubicBezTo>
                      <a:pt x="197" y="347"/>
                      <a:pt x="208" y="326"/>
                      <a:pt x="188" y="333"/>
                    </a:cubicBezTo>
                    <a:cubicBezTo>
                      <a:pt x="181" y="333"/>
                      <a:pt x="176" y="332"/>
                      <a:pt x="177" y="343"/>
                    </a:cubicBezTo>
                    <a:cubicBezTo>
                      <a:pt x="166" y="348"/>
                      <a:pt x="155" y="344"/>
                      <a:pt x="155" y="344"/>
                    </a:cubicBezTo>
                    <a:cubicBezTo>
                      <a:pt x="155" y="344"/>
                      <a:pt x="143" y="337"/>
                      <a:pt x="138" y="346"/>
                    </a:cubicBezTo>
                    <a:cubicBezTo>
                      <a:pt x="135" y="353"/>
                      <a:pt x="131" y="340"/>
                      <a:pt x="110" y="347"/>
                    </a:cubicBezTo>
                    <a:cubicBezTo>
                      <a:pt x="99" y="353"/>
                      <a:pt x="91" y="341"/>
                      <a:pt x="73" y="346"/>
                    </a:cubicBezTo>
                    <a:cubicBezTo>
                      <a:pt x="68" y="340"/>
                      <a:pt x="52" y="340"/>
                      <a:pt x="52" y="340"/>
                    </a:cubicBezTo>
                    <a:cubicBezTo>
                      <a:pt x="40" y="329"/>
                      <a:pt x="40" y="319"/>
                      <a:pt x="40" y="319"/>
                    </a:cubicBezTo>
                    <a:cubicBezTo>
                      <a:pt x="37" y="301"/>
                      <a:pt x="47" y="302"/>
                      <a:pt x="47" y="302"/>
                    </a:cubicBezTo>
                    <a:cubicBezTo>
                      <a:pt x="59" y="296"/>
                      <a:pt x="44" y="293"/>
                      <a:pt x="51" y="282"/>
                    </a:cubicBezTo>
                    <a:cubicBezTo>
                      <a:pt x="51" y="263"/>
                      <a:pt x="47" y="259"/>
                      <a:pt x="47" y="259"/>
                    </a:cubicBezTo>
                    <a:cubicBezTo>
                      <a:pt x="40" y="269"/>
                      <a:pt x="30" y="254"/>
                      <a:pt x="30" y="254"/>
                    </a:cubicBezTo>
                    <a:cubicBezTo>
                      <a:pt x="25" y="254"/>
                      <a:pt x="25" y="246"/>
                      <a:pt x="15" y="236"/>
                    </a:cubicBezTo>
                    <a:cubicBezTo>
                      <a:pt x="3" y="229"/>
                      <a:pt x="11" y="223"/>
                      <a:pt x="11" y="223"/>
                    </a:cubicBezTo>
                    <a:cubicBezTo>
                      <a:pt x="18" y="210"/>
                      <a:pt x="7" y="212"/>
                      <a:pt x="7" y="202"/>
                    </a:cubicBezTo>
                    <a:cubicBezTo>
                      <a:pt x="14" y="202"/>
                      <a:pt x="8" y="194"/>
                      <a:pt x="8" y="194"/>
                    </a:cubicBezTo>
                    <a:cubicBezTo>
                      <a:pt x="0" y="183"/>
                      <a:pt x="11" y="179"/>
                      <a:pt x="11" y="179"/>
                    </a:cubicBezTo>
                    <a:cubicBezTo>
                      <a:pt x="17" y="167"/>
                      <a:pt x="11" y="161"/>
                      <a:pt x="11" y="161"/>
                    </a:cubicBezTo>
                    <a:cubicBezTo>
                      <a:pt x="7" y="153"/>
                      <a:pt x="15" y="152"/>
                      <a:pt x="11" y="141"/>
                    </a:cubicBezTo>
                    <a:cubicBezTo>
                      <a:pt x="13" y="127"/>
                      <a:pt x="4" y="117"/>
                      <a:pt x="14" y="115"/>
                    </a:cubicBezTo>
                    <a:cubicBezTo>
                      <a:pt x="23" y="113"/>
                      <a:pt x="27" y="102"/>
                      <a:pt x="27" y="102"/>
                    </a:cubicBezTo>
                    <a:cubicBezTo>
                      <a:pt x="27" y="102"/>
                      <a:pt x="27" y="102"/>
                      <a:pt x="27" y="102"/>
                    </a:cubicBezTo>
                    <a:cubicBezTo>
                      <a:pt x="35" y="85"/>
                      <a:pt x="35" y="85"/>
                      <a:pt x="35" y="85"/>
                    </a:cubicBezTo>
                    <a:cubicBezTo>
                      <a:pt x="35" y="85"/>
                      <a:pt x="35" y="85"/>
                      <a:pt x="35" y="85"/>
                    </a:cubicBezTo>
                    <a:cubicBezTo>
                      <a:pt x="44" y="85"/>
                      <a:pt x="41" y="66"/>
                      <a:pt x="41" y="66"/>
                    </a:cubicBezTo>
                    <a:cubicBezTo>
                      <a:pt x="53" y="59"/>
                      <a:pt x="45" y="56"/>
                      <a:pt x="45" y="56"/>
                    </a:cubicBezTo>
                    <a:cubicBezTo>
                      <a:pt x="40" y="45"/>
                      <a:pt x="47" y="41"/>
                      <a:pt x="47" y="41"/>
                    </a:cubicBezTo>
                    <a:cubicBezTo>
                      <a:pt x="48" y="48"/>
                      <a:pt x="47" y="50"/>
                      <a:pt x="57" y="53"/>
                    </a:cubicBezTo>
                    <a:cubicBezTo>
                      <a:pt x="54" y="42"/>
                      <a:pt x="61" y="35"/>
                      <a:pt x="61" y="35"/>
                    </a:cubicBezTo>
                    <a:cubicBezTo>
                      <a:pt x="66" y="27"/>
                      <a:pt x="72" y="32"/>
                      <a:pt x="72" y="32"/>
                    </a:cubicBezTo>
                    <a:cubicBezTo>
                      <a:pt x="72" y="32"/>
                      <a:pt x="72" y="32"/>
                      <a:pt x="72" y="32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7" name="Freeform 49"/>
              <p:cNvSpPr>
                <a:spLocks/>
              </p:cNvSpPr>
              <p:nvPr/>
            </p:nvSpPr>
            <p:spPr bwMode="auto">
              <a:xfrm>
                <a:off x="2785993" y="2556120"/>
                <a:ext cx="924177" cy="1085284"/>
              </a:xfrm>
              <a:custGeom>
                <a:avLst/>
                <a:gdLst/>
                <a:ahLst/>
                <a:cxnLst>
                  <a:cxn ang="0">
                    <a:pos x="14" y="333"/>
                  </a:cxn>
                  <a:cxn ang="0">
                    <a:pos x="32" y="310"/>
                  </a:cxn>
                  <a:cxn ang="0">
                    <a:pos x="42" y="267"/>
                  </a:cxn>
                  <a:cxn ang="0">
                    <a:pos x="34" y="227"/>
                  </a:cxn>
                  <a:cxn ang="0">
                    <a:pos x="22" y="191"/>
                  </a:cxn>
                  <a:cxn ang="0">
                    <a:pos x="25" y="143"/>
                  </a:cxn>
                  <a:cxn ang="0">
                    <a:pos x="22" y="92"/>
                  </a:cxn>
                  <a:cxn ang="0">
                    <a:pos x="1" y="79"/>
                  </a:cxn>
                  <a:cxn ang="0">
                    <a:pos x="0" y="59"/>
                  </a:cxn>
                  <a:cxn ang="0">
                    <a:pos x="39" y="18"/>
                  </a:cxn>
                  <a:cxn ang="0">
                    <a:pos x="72" y="18"/>
                  </a:cxn>
                  <a:cxn ang="0">
                    <a:pos x="115" y="21"/>
                  </a:cxn>
                  <a:cxn ang="0">
                    <a:pos x="146" y="53"/>
                  </a:cxn>
                  <a:cxn ang="0">
                    <a:pos x="145" y="83"/>
                  </a:cxn>
                  <a:cxn ang="0">
                    <a:pos x="144" y="104"/>
                  </a:cxn>
                  <a:cxn ang="0">
                    <a:pos x="164" y="127"/>
                  </a:cxn>
                  <a:cxn ang="0">
                    <a:pos x="190" y="148"/>
                  </a:cxn>
                  <a:cxn ang="0">
                    <a:pos x="217" y="171"/>
                  </a:cxn>
                  <a:cxn ang="0">
                    <a:pos x="270" y="189"/>
                  </a:cxn>
                  <a:cxn ang="0">
                    <a:pos x="300" y="180"/>
                  </a:cxn>
                  <a:cxn ang="0">
                    <a:pos x="314" y="210"/>
                  </a:cxn>
                  <a:cxn ang="0">
                    <a:pos x="322" y="240"/>
                  </a:cxn>
                  <a:cxn ang="0">
                    <a:pos x="294" y="269"/>
                  </a:cxn>
                  <a:cxn ang="0">
                    <a:pos x="272" y="311"/>
                  </a:cxn>
                  <a:cxn ang="0">
                    <a:pos x="230" y="309"/>
                  </a:cxn>
                  <a:cxn ang="0">
                    <a:pos x="209" y="357"/>
                  </a:cxn>
                  <a:cxn ang="0">
                    <a:pos x="190" y="392"/>
                  </a:cxn>
                  <a:cxn ang="0">
                    <a:pos x="135" y="406"/>
                  </a:cxn>
                  <a:cxn ang="0">
                    <a:pos x="120" y="422"/>
                  </a:cxn>
                  <a:cxn ang="0">
                    <a:pos x="89" y="416"/>
                  </a:cxn>
                  <a:cxn ang="0">
                    <a:pos x="52" y="432"/>
                  </a:cxn>
                  <a:cxn ang="0">
                    <a:pos x="21" y="408"/>
                  </a:cxn>
                  <a:cxn ang="0">
                    <a:pos x="22" y="365"/>
                  </a:cxn>
                  <a:cxn ang="0">
                    <a:pos x="17" y="346"/>
                  </a:cxn>
                </a:cxnLst>
                <a:rect l="0" t="0" r="r" b="b"/>
                <a:pathLst>
                  <a:path w="327" h="434">
                    <a:moveTo>
                      <a:pt x="17" y="346"/>
                    </a:moveTo>
                    <a:cubicBezTo>
                      <a:pt x="20" y="339"/>
                      <a:pt x="14" y="333"/>
                      <a:pt x="14" y="333"/>
                    </a:cubicBezTo>
                    <a:cubicBezTo>
                      <a:pt x="11" y="325"/>
                      <a:pt x="14" y="319"/>
                      <a:pt x="14" y="319"/>
                    </a:cubicBezTo>
                    <a:cubicBezTo>
                      <a:pt x="25" y="318"/>
                      <a:pt x="32" y="310"/>
                      <a:pt x="32" y="310"/>
                    </a:cubicBezTo>
                    <a:cubicBezTo>
                      <a:pt x="52" y="297"/>
                      <a:pt x="47" y="291"/>
                      <a:pt x="47" y="291"/>
                    </a:cubicBezTo>
                    <a:cubicBezTo>
                      <a:pt x="37" y="284"/>
                      <a:pt x="42" y="267"/>
                      <a:pt x="42" y="267"/>
                    </a:cubicBezTo>
                    <a:cubicBezTo>
                      <a:pt x="52" y="260"/>
                      <a:pt x="44" y="251"/>
                      <a:pt x="44" y="251"/>
                    </a:cubicBezTo>
                    <a:cubicBezTo>
                      <a:pt x="46" y="230"/>
                      <a:pt x="34" y="227"/>
                      <a:pt x="34" y="227"/>
                    </a:cubicBezTo>
                    <a:cubicBezTo>
                      <a:pt x="34" y="210"/>
                      <a:pt x="25" y="210"/>
                      <a:pt x="25" y="210"/>
                    </a:cubicBezTo>
                    <a:cubicBezTo>
                      <a:pt x="10" y="204"/>
                      <a:pt x="21" y="203"/>
                      <a:pt x="22" y="191"/>
                    </a:cubicBezTo>
                    <a:cubicBezTo>
                      <a:pt x="19" y="170"/>
                      <a:pt x="26" y="166"/>
                      <a:pt x="26" y="166"/>
                    </a:cubicBezTo>
                    <a:cubicBezTo>
                      <a:pt x="38" y="148"/>
                      <a:pt x="25" y="143"/>
                      <a:pt x="25" y="143"/>
                    </a:cubicBezTo>
                    <a:cubicBezTo>
                      <a:pt x="27" y="120"/>
                      <a:pt x="14" y="112"/>
                      <a:pt x="14" y="112"/>
                    </a:cubicBezTo>
                    <a:cubicBezTo>
                      <a:pt x="11" y="108"/>
                      <a:pt x="21" y="107"/>
                      <a:pt x="22" y="92"/>
                    </a:cubicBezTo>
                    <a:cubicBezTo>
                      <a:pt x="14" y="73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79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24" y="53"/>
                      <a:pt x="11" y="32"/>
                      <a:pt x="11" y="32"/>
                    </a:cubicBezTo>
                    <a:cubicBezTo>
                      <a:pt x="26" y="28"/>
                      <a:pt x="31" y="17"/>
                      <a:pt x="39" y="18"/>
                    </a:cubicBezTo>
                    <a:cubicBezTo>
                      <a:pt x="39" y="18"/>
                      <a:pt x="45" y="0"/>
                      <a:pt x="56" y="16"/>
                    </a:cubicBezTo>
                    <a:cubicBezTo>
                      <a:pt x="56" y="16"/>
                      <a:pt x="60" y="27"/>
                      <a:pt x="72" y="18"/>
                    </a:cubicBezTo>
                    <a:cubicBezTo>
                      <a:pt x="72" y="18"/>
                      <a:pt x="80" y="11"/>
                      <a:pt x="93" y="13"/>
                    </a:cubicBezTo>
                    <a:cubicBezTo>
                      <a:pt x="93" y="13"/>
                      <a:pt x="109" y="11"/>
                      <a:pt x="115" y="21"/>
                    </a:cubicBezTo>
                    <a:cubicBezTo>
                      <a:pt x="115" y="21"/>
                      <a:pt x="127" y="30"/>
                      <a:pt x="124" y="38"/>
                    </a:cubicBezTo>
                    <a:cubicBezTo>
                      <a:pt x="124" y="38"/>
                      <a:pt x="127" y="49"/>
                      <a:pt x="146" y="53"/>
                    </a:cubicBezTo>
                    <a:cubicBezTo>
                      <a:pt x="146" y="53"/>
                      <a:pt x="146" y="53"/>
                      <a:pt x="146" y="53"/>
                    </a:cubicBezTo>
                    <a:cubicBezTo>
                      <a:pt x="145" y="83"/>
                      <a:pt x="145" y="83"/>
                      <a:pt x="145" y="83"/>
                    </a:cubicBezTo>
                    <a:cubicBezTo>
                      <a:pt x="144" y="104"/>
                      <a:pt x="144" y="104"/>
                      <a:pt x="144" y="104"/>
                    </a:cubicBezTo>
                    <a:cubicBezTo>
                      <a:pt x="144" y="104"/>
                      <a:pt x="144" y="104"/>
                      <a:pt x="144" y="104"/>
                    </a:cubicBezTo>
                    <a:cubicBezTo>
                      <a:pt x="144" y="104"/>
                      <a:pt x="158" y="102"/>
                      <a:pt x="156" y="114"/>
                    </a:cubicBezTo>
                    <a:cubicBezTo>
                      <a:pt x="156" y="114"/>
                      <a:pt x="153" y="127"/>
                      <a:pt x="164" y="127"/>
                    </a:cubicBezTo>
                    <a:cubicBezTo>
                      <a:pt x="164" y="127"/>
                      <a:pt x="175" y="131"/>
                      <a:pt x="168" y="141"/>
                    </a:cubicBezTo>
                    <a:cubicBezTo>
                      <a:pt x="168" y="141"/>
                      <a:pt x="162" y="152"/>
                      <a:pt x="190" y="148"/>
                    </a:cubicBezTo>
                    <a:cubicBezTo>
                      <a:pt x="190" y="148"/>
                      <a:pt x="204" y="143"/>
                      <a:pt x="212" y="158"/>
                    </a:cubicBezTo>
                    <a:cubicBezTo>
                      <a:pt x="212" y="158"/>
                      <a:pt x="217" y="165"/>
                      <a:pt x="217" y="171"/>
                    </a:cubicBezTo>
                    <a:cubicBezTo>
                      <a:pt x="217" y="171"/>
                      <a:pt x="215" y="184"/>
                      <a:pt x="225" y="188"/>
                    </a:cubicBezTo>
                    <a:cubicBezTo>
                      <a:pt x="225" y="188"/>
                      <a:pt x="239" y="200"/>
                      <a:pt x="270" y="189"/>
                    </a:cubicBezTo>
                    <a:cubicBezTo>
                      <a:pt x="275" y="181"/>
                      <a:pt x="285" y="186"/>
                      <a:pt x="285" y="181"/>
                    </a:cubicBezTo>
                    <a:cubicBezTo>
                      <a:pt x="285" y="181"/>
                      <a:pt x="288" y="163"/>
                      <a:pt x="300" y="180"/>
                    </a:cubicBezTo>
                    <a:cubicBezTo>
                      <a:pt x="300" y="180"/>
                      <a:pt x="303" y="189"/>
                      <a:pt x="315" y="187"/>
                    </a:cubicBezTo>
                    <a:cubicBezTo>
                      <a:pt x="315" y="187"/>
                      <a:pt x="298" y="196"/>
                      <a:pt x="314" y="210"/>
                    </a:cubicBezTo>
                    <a:cubicBezTo>
                      <a:pt x="325" y="206"/>
                      <a:pt x="317" y="218"/>
                      <a:pt x="325" y="220"/>
                    </a:cubicBezTo>
                    <a:cubicBezTo>
                      <a:pt x="327" y="233"/>
                      <a:pt x="322" y="240"/>
                      <a:pt x="322" y="240"/>
                    </a:cubicBezTo>
                    <a:cubicBezTo>
                      <a:pt x="322" y="240"/>
                      <a:pt x="303" y="244"/>
                      <a:pt x="305" y="256"/>
                    </a:cubicBezTo>
                    <a:cubicBezTo>
                      <a:pt x="308" y="261"/>
                      <a:pt x="295" y="261"/>
                      <a:pt x="294" y="269"/>
                    </a:cubicBezTo>
                    <a:cubicBezTo>
                      <a:pt x="294" y="269"/>
                      <a:pt x="300" y="282"/>
                      <a:pt x="289" y="285"/>
                    </a:cubicBezTo>
                    <a:cubicBezTo>
                      <a:pt x="289" y="285"/>
                      <a:pt x="287" y="313"/>
                      <a:pt x="272" y="311"/>
                    </a:cubicBezTo>
                    <a:cubicBezTo>
                      <a:pt x="272" y="311"/>
                      <a:pt x="255" y="315"/>
                      <a:pt x="248" y="308"/>
                    </a:cubicBezTo>
                    <a:cubicBezTo>
                      <a:pt x="248" y="308"/>
                      <a:pt x="238" y="297"/>
                      <a:pt x="230" y="309"/>
                    </a:cubicBezTo>
                    <a:cubicBezTo>
                      <a:pt x="230" y="309"/>
                      <a:pt x="215" y="302"/>
                      <a:pt x="215" y="329"/>
                    </a:cubicBezTo>
                    <a:cubicBezTo>
                      <a:pt x="215" y="329"/>
                      <a:pt x="216" y="345"/>
                      <a:pt x="209" y="357"/>
                    </a:cubicBezTo>
                    <a:cubicBezTo>
                      <a:pt x="209" y="357"/>
                      <a:pt x="208" y="365"/>
                      <a:pt x="208" y="374"/>
                    </a:cubicBezTo>
                    <a:cubicBezTo>
                      <a:pt x="208" y="374"/>
                      <a:pt x="191" y="383"/>
                      <a:pt x="190" y="392"/>
                    </a:cubicBezTo>
                    <a:cubicBezTo>
                      <a:pt x="190" y="392"/>
                      <a:pt x="188" y="405"/>
                      <a:pt x="165" y="406"/>
                    </a:cubicBezTo>
                    <a:cubicBezTo>
                      <a:pt x="165" y="406"/>
                      <a:pt x="158" y="397"/>
                      <a:pt x="135" y="406"/>
                    </a:cubicBezTo>
                    <a:cubicBezTo>
                      <a:pt x="135" y="406"/>
                      <a:pt x="125" y="394"/>
                      <a:pt x="125" y="412"/>
                    </a:cubicBezTo>
                    <a:cubicBezTo>
                      <a:pt x="125" y="412"/>
                      <a:pt x="127" y="427"/>
                      <a:pt x="120" y="422"/>
                    </a:cubicBezTo>
                    <a:cubicBezTo>
                      <a:pt x="120" y="422"/>
                      <a:pt x="114" y="416"/>
                      <a:pt x="103" y="416"/>
                    </a:cubicBezTo>
                    <a:cubicBezTo>
                      <a:pt x="103" y="416"/>
                      <a:pt x="94" y="401"/>
                      <a:pt x="89" y="416"/>
                    </a:cubicBezTo>
                    <a:cubicBezTo>
                      <a:pt x="89" y="416"/>
                      <a:pt x="72" y="415"/>
                      <a:pt x="68" y="424"/>
                    </a:cubicBezTo>
                    <a:cubicBezTo>
                      <a:pt x="68" y="424"/>
                      <a:pt x="61" y="434"/>
                      <a:pt x="52" y="432"/>
                    </a:cubicBezTo>
                    <a:cubicBezTo>
                      <a:pt x="45" y="434"/>
                      <a:pt x="51" y="420"/>
                      <a:pt x="40" y="425"/>
                    </a:cubicBezTo>
                    <a:cubicBezTo>
                      <a:pt x="31" y="407"/>
                      <a:pt x="21" y="408"/>
                      <a:pt x="21" y="408"/>
                    </a:cubicBezTo>
                    <a:cubicBezTo>
                      <a:pt x="15" y="397"/>
                      <a:pt x="24" y="394"/>
                      <a:pt x="24" y="394"/>
                    </a:cubicBezTo>
                    <a:cubicBezTo>
                      <a:pt x="31" y="379"/>
                      <a:pt x="22" y="365"/>
                      <a:pt x="22" y="365"/>
                    </a:cubicBezTo>
                    <a:cubicBezTo>
                      <a:pt x="17" y="361"/>
                      <a:pt x="27" y="346"/>
                      <a:pt x="17" y="346"/>
                    </a:cubicBezTo>
                    <a:cubicBezTo>
                      <a:pt x="17" y="346"/>
                      <a:pt x="17" y="346"/>
                      <a:pt x="17" y="346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8" name="Freeform 48"/>
              <p:cNvSpPr>
                <a:spLocks/>
              </p:cNvSpPr>
              <p:nvPr/>
            </p:nvSpPr>
            <p:spPr bwMode="auto">
              <a:xfrm>
                <a:off x="3179346" y="2171107"/>
                <a:ext cx="937789" cy="952474"/>
              </a:xfrm>
              <a:custGeom>
                <a:avLst/>
                <a:gdLst/>
                <a:ahLst/>
                <a:cxnLst>
                  <a:cxn ang="0">
                    <a:pos x="185" y="376"/>
                  </a:cxn>
                  <a:cxn ang="0">
                    <a:pos x="175" y="364"/>
                  </a:cxn>
                  <a:cxn ang="0">
                    <a:pos x="176" y="341"/>
                  </a:cxn>
                  <a:cxn ang="0">
                    <a:pos x="161" y="334"/>
                  </a:cxn>
                  <a:cxn ang="0">
                    <a:pos x="146" y="335"/>
                  </a:cxn>
                  <a:cxn ang="0">
                    <a:pos x="131" y="343"/>
                  </a:cxn>
                  <a:cxn ang="0">
                    <a:pos x="86" y="342"/>
                  </a:cxn>
                  <a:cxn ang="0">
                    <a:pos x="78" y="324"/>
                  </a:cxn>
                  <a:cxn ang="0">
                    <a:pos x="73" y="312"/>
                  </a:cxn>
                  <a:cxn ang="0">
                    <a:pos x="51" y="302"/>
                  </a:cxn>
                  <a:cxn ang="0">
                    <a:pos x="29" y="295"/>
                  </a:cxn>
                  <a:cxn ang="0">
                    <a:pos x="25" y="281"/>
                  </a:cxn>
                  <a:cxn ang="0">
                    <a:pos x="17" y="268"/>
                  </a:cxn>
                  <a:cxn ang="0">
                    <a:pos x="5" y="258"/>
                  </a:cxn>
                  <a:cxn ang="0">
                    <a:pos x="5" y="258"/>
                  </a:cxn>
                  <a:cxn ang="0">
                    <a:pos x="6" y="237"/>
                  </a:cxn>
                  <a:cxn ang="0">
                    <a:pos x="7" y="207"/>
                  </a:cxn>
                  <a:cxn ang="0">
                    <a:pos x="7" y="207"/>
                  </a:cxn>
                  <a:cxn ang="0">
                    <a:pos x="14" y="200"/>
                  </a:cxn>
                  <a:cxn ang="0">
                    <a:pos x="11" y="163"/>
                  </a:cxn>
                  <a:cxn ang="0">
                    <a:pos x="14" y="130"/>
                  </a:cxn>
                  <a:cxn ang="0">
                    <a:pos x="29" y="97"/>
                  </a:cxn>
                  <a:cxn ang="0">
                    <a:pos x="43" y="82"/>
                  </a:cxn>
                  <a:cxn ang="0">
                    <a:pos x="52" y="66"/>
                  </a:cxn>
                  <a:cxn ang="0">
                    <a:pos x="78" y="60"/>
                  </a:cxn>
                  <a:cxn ang="0">
                    <a:pos x="91" y="59"/>
                  </a:cxn>
                  <a:cxn ang="0">
                    <a:pos x="131" y="56"/>
                  </a:cxn>
                  <a:cxn ang="0">
                    <a:pos x="161" y="61"/>
                  </a:cxn>
                  <a:cxn ang="0">
                    <a:pos x="176" y="65"/>
                  </a:cxn>
                  <a:cxn ang="0">
                    <a:pos x="203" y="52"/>
                  </a:cxn>
                  <a:cxn ang="0">
                    <a:pos x="210" y="24"/>
                  </a:cxn>
                  <a:cxn ang="0">
                    <a:pos x="231" y="16"/>
                  </a:cxn>
                  <a:cxn ang="0">
                    <a:pos x="257" y="24"/>
                  </a:cxn>
                  <a:cxn ang="0">
                    <a:pos x="295" y="8"/>
                  </a:cxn>
                  <a:cxn ang="0">
                    <a:pos x="327" y="4"/>
                  </a:cxn>
                  <a:cxn ang="0">
                    <a:pos x="319" y="24"/>
                  </a:cxn>
                  <a:cxn ang="0">
                    <a:pos x="318" y="49"/>
                  </a:cxn>
                  <a:cxn ang="0">
                    <a:pos x="330" y="61"/>
                  </a:cxn>
                  <a:cxn ang="0">
                    <a:pos x="321" y="71"/>
                  </a:cxn>
                  <a:cxn ang="0">
                    <a:pos x="319" y="79"/>
                  </a:cxn>
                  <a:cxn ang="0">
                    <a:pos x="307" y="87"/>
                  </a:cxn>
                  <a:cxn ang="0">
                    <a:pos x="292" y="103"/>
                  </a:cxn>
                  <a:cxn ang="0">
                    <a:pos x="295" y="132"/>
                  </a:cxn>
                  <a:cxn ang="0">
                    <a:pos x="297" y="151"/>
                  </a:cxn>
                  <a:cxn ang="0">
                    <a:pos x="293" y="175"/>
                  </a:cxn>
                  <a:cxn ang="0">
                    <a:pos x="285" y="189"/>
                  </a:cxn>
                  <a:cxn ang="0">
                    <a:pos x="289" y="216"/>
                  </a:cxn>
                  <a:cxn ang="0">
                    <a:pos x="278" y="230"/>
                  </a:cxn>
                  <a:cxn ang="0">
                    <a:pos x="285" y="243"/>
                  </a:cxn>
                  <a:cxn ang="0">
                    <a:pos x="294" y="251"/>
                  </a:cxn>
                  <a:cxn ang="0">
                    <a:pos x="306" y="245"/>
                  </a:cxn>
                  <a:cxn ang="0">
                    <a:pos x="306" y="264"/>
                  </a:cxn>
                  <a:cxn ang="0">
                    <a:pos x="297" y="284"/>
                  </a:cxn>
                  <a:cxn ang="0">
                    <a:pos x="300" y="309"/>
                  </a:cxn>
                  <a:cxn ang="0">
                    <a:pos x="292" y="339"/>
                  </a:cxn>
                  <a:cxn ang="0">
                    <a:pos x="279" y="357"/>
                  </a:cxn>
                  <a:cxn ang="0">
                    <a:pos x="259" y="368"/>
                  </a:cxn>
                  <a:cxn ang="0">
                    <a:pos x="227" y="368"/>
                  </a:cxn>
                  <a:cxn ang="0">
                    <a:pos x="205" y="368"/>
                  </a:cxn>
                  <a:cxn ang="0">
                    <a:pos x="185" y="376"/>
                  </a:cxn>
                  <a:cxn ang="0">
                    <a:pos x="185" y="376"/>
                  </a:cxn>
                </a:cxnLst>
                <a:rect l="0" t="0" r="r" b="b"/>
                <a:pathLst>
                  <a:path w="331" h="381">
                    <a:moveTo>
                      <a:pt x="185" y="376"/>
                    </a:moveTo>
                    <a:cubicBezTo>
                      <a:pt x="177" y="374"/>
                      <a:pt x="186" y="360"/>
                      <a:pt x="175" y="364"/>
                    </a:cubicBezTo>
                    <a:cubicBezTo>
                      <a:pt x="159" y="350"/>
                      <a:pt x="176" y="341"/>
                      <a:pt x="176" y="341"/>
                    </a:cubicBezTo>
                    <a:cubicBezTo>
                      <a:pt x="164" y="343"/>
                      <a:pt x="161" y="334"/>
                      <a:pt x="161" y="334"/>
                    </a:cubicBezTo>
                    <a:cubicBezTo>
                      <a:pt x="149" y="317"/>
                      <a:pt x="146" y="335"/>
                      <a:pt x="146" y="335"/>
                    </a:cubicBezTo>
                    <a:cubicBezTo>
                      <a:pt x="146" y="340"/>
                      <a:pt x="136" y="335"/>
                      <a:pt x="131" y="343"/>
                    </a:cubicBezTo>
                    <a:cubicBezTo>
                      <a:pt x="100" y="354"/>
                      <a:pt x="86" y="342"/>
                      <a:pt x="86" y="342"/>
                    </a:cubicBezTo>
                    <a:cubicBezTo>
                      <a:pt x="76" y="338"/>
                      <a:pt x="78" y="324"/>
                      <a:pt x="78" y="324"/>
                    </a:cubicBezTo>
                    <a:cubicBezTo>
                      <a:pt x="78" y="318"/>
                      <a:pt x="73" y="312"/>
                      <a:pt x="73" y="312"/>
                    </a:cubicBezTo>
                    <a:cubicBezTo>
                      <a:pt x="65" y="297"/>
                      <a:pt x="51" y="302"/>
                      <a:pt x="51" y="302"/>
                    </a:cubicBezTo>
                    <a:cubicBezTo>
                      <a:pt x="23" y="306"/>
                      <a:pt x="29" y="295"/>
                      <a:pt x="29" y="295"/>
                    </a:cubicBezTo>
                    <a:cubicBezTo>
                      <a:pt x="36" y="285"/>
                      <a:pt x="25" y="281"/>
                      <a:pt x="25" y="281"/>
                    </a:cubicBezTo>
                    <a:cubicBezTo>
                      <a:pt x="14" y="281"/>
                      <a:pt x="17" y="268"/>
                      <a:pt x="17" y="268"/>
                    </a:cubicBezTo>
                    <a:cubicBezTo>
                      <a:pt x="19" y="256"/>
                      <a:pt x="5" y="258"/>
                      <a:pt x="5" y="258"/>
                    </a:cubicBezTo>
                    <a:cubicBezTo>
                      <a:pt x="5" y="258"/>
                      <a:pt x="5" y="258"/>
                      <a:pt x="5" y="258"/>
                    </a:cubicBezTo>
                    <a:cubicBezTo>
                      <a:pt x="6" y="237"/>
                      <a:pt x="6" y="237"/>
                      <a:pt x="6" y="237"/>
                    </a:cubicBezTo>
                    <a:cubicBezTo>
                      <a:pt x="7" y="207"/>
                      <a:pt x="7" y="207"/>
                      <a:pt x="7" y="207"/>
                    </a:cubicBezTo>
                    <a:cubicBezTo>
                      <a:pt x="7" y="207"/>
                      <a:pt x="7" y="207"/>
                      <a:pt x="7" y="207"/>
                    </a:cubicBezTo>
                    <a:cubicBezTo>
                      <a:pt x="7" y="207"/>
                      <a:pt x="6" y="197"/>
                      <a:pt x="14" y="200"/>
                    </a:cubicBezTo>
                    <a:cubicBezTo>
                      <a:pt x="23" y="182"/>
                      <a:pt x="7" y="182"/>
                      <a:pt x="11" y="163"/>
                    </a:cubicBezTo>
                    <a:cubicBezTo>
                      <a:pt x="11" y="163"/>
                      <a:pt x="0" y="155"/>
                      <a:pt x="14" y="130"/>
                    </a:cubicBezTo>
                    <a:cubicBezTo>
                      <a:pt x="22" y="124"/>
                      <a:pt x="18" y="108"/>
                      <a:pt x="29" y="97"/>
                    </a:cubicBezTo>
                    <a:cubicBezTo>
                      <a:pt x="39" y="92"/>
                      <a:pt x="36" y="83"/>
                      <a:pt x="43" y="82"/>
                    </a:cubicBezTo>
                    <a:cubicBezTo>
                      <a:pt x="43" y="82"/>
                      <a:pt x="53" y="75"/>
                      <a:pt x="52" y="66"/>
                    </a:cubicBezTo>
                    <a:cubicBezTo>
                      <a:pt x="52" y="66"/>
                      <a:pt x="47" y="53"/>
                      <a:pt x="78" y="60"/>
                    </a:cubicBezTo>
                    <a:cubicBezTo>
                      <a:pt x="78" y="60"/>
                      <a:pt x="89" y="75"/>
                      <a:pt x="91" y="59"/>
                    </a:cubicBezTo>
                    <a:cubicBezTo>
                      <a:pt x="91" y="59"/>
                      <a:pt x="97" y="45"/>
                      <a:pt x="131" y="56"/>
                    </a:cubicBezTo>
                    <a:cubicBezTo>
                      <a:pt x="131" y="56"/>
                      <a:pt x="159" y="52"/>
                      <a:pt x="161" y="61"/>
                    </a:cubicBezTo>
                    <a:cubicBezTo>
                      <a:pt x="161" y="61"/>
                      <a:pt x="155" y="71"/>
                      <a:pt x="176" y="65"/>
                    </a:cubicBezTo>
                    <a:cubicBezTo>
                      <a:pt x="176" y="65"/>
                      <a:pt x="183" y="69"/>
                      <a:pt x="203" y="52"/>
                    </a:cubicBezTo>
                    <a:cubicBezTo>
                      <a:pt x="203" y="38"/>
                      <a:pt x="209" y="38"/>
                      <a:pt x="210" y="24"/>
                    </a:cubicBezTo>
                    <a:cubicBezTo>
                      <a:pt x="210" y="24"/>
                      <a:pt x="200" y="7"/>
                      <a:pt x="231" y="16"/>
                    </a:cubicBezTo>
                    <a:cubicBezTo>
                      <a:pt x="231" y="16"/>
                      <a:pt x="249" y="28"/>
                      <a:pt x="257" y="24"/>
                    </a:cubicBezTo>
                    <a:cubicBezTo>
                      <a:pt x="273" y="24"/>
                      <a:pt x="270" y="27"/>
                      <a:pt x="295" y="8"/>
                    </a:cubicBezTo>
                    <a:cubicBezTo>
                      <a:pt x="295" y="8"/>
                      <a:pt x="296" y="0"/>
                      <a:pt x="327" y="4"/>
                    </a:cubicBezTo>
                    <a:cubicBezTo>
                      <a:pt x="322" y="11"/>
                      <a:pt x="319" y="24"/>
                      <a:pt x="319" y="24"/>
                    </a:cubicBezTo>
                    <a:cubicBezTo>
                      <a:pt x="309" y="46"/>
                      <a:pt x="318" y="49"/>
                      <a:pt x="318" y="49"/>
                    </a:cubicBezTo>
                    <a:cubicBezTo>
                      <a:pt x="330" y="53"/>
                      <a:pt x="330" y="61"/>
                      <a:pt x="330" y="61"/>
                    </a:cubicBezTo>
                    <a:cubicBezTo>
                      <a:pt x="331" y="65"/>
                      <a:pt x="318" y="59"/>
                      <a:pt x="321" y="71"/>
                    </a:cubicBezTo>
                    <a:cubicBezTo>
                      <a:pt x="317" y="75"/>
                      <a:pt x="319" y="79"/>
                      <a:pt x="319" y="79"/>
                    </a:cubicBezTo>
                    <a:cubicBezTo>
                      <a:pt x="322" y="90"/>
                      <a:pt x="307" y="87"/>
                      <a:pt x="307" y="87"/>
                    </a:cubicBezTo>
                    <a:cubicBezTo>
                      <a:pt x="296" y="90"/>
                      <a:pt x="292" y="103"/>
                      <a:pt x="292" y="103"/>
                    </a:cubicBezTo>
                    <a:cubicBezTo>
                      <a:pt x="278" y="114"/>
                      <a:pt x="295" y="132"/>
                      <a:pt x="295" y="132"/>
                    </a:cubicBezTo>
                    <a:cubicBezTo>
                      <a:pt x="300" y="132"/>
                      <a:pt x="297" y="151"/>
                      <a:pt x="297" y="151"/>
                    </a:cubicBezTo>
                    <a:cubicBezTo>
                      <a:pt x="305" y="162"/>
                      <a:pt x="292" y="158"/>
                      <a:pt x="293" y="175"/>
                    </a:cubicBezTo>
                    <a:cubicBezTo>
                      <a:pt x="297" y="191"/>
                      <a:pt x="285" y="189"/>
                      <a:pt x="285" y="189"/>
                    </a:cubicBezTo>
                    <a:cubicBezTo>
                      <a:pt x="291" y="206"/>
                      <a:pt x="289" y="216"/>
                      <a:pt x="289" y="216"/>
                    </a:cubicBezTo>
                    <a:cubicBezTo>
                      <a:pt x="287" y="222"/>
                      <a:pt x="275" y="217"/>
                      <a:pt x="278" y="230"/>
                    </a:cubicBezTo>
                    <a:cubicBezTo>
                      <a:pt x="274" y="240"/>
                      <a:pt x="285" y="243"/>
                      <a:pt x="285" y="243"/>
                    </a:cubicBezTo>
                    <a:cubicBezTo>
                      <a:pt x="291" y="240"/>
                      <a:pt x="287" y="252"/>
                      <a:pt x="294" y="251"/>
                    </a:cubicBezTo>
                    <a:cubicBezTo>
                      <a:pt x="300" y="251"/>
                      <a:pt x="297" y="244"/>
                      <a:pt x="306" y="245"/>
                    </a:cubicBezTo>
                    <a:cubicBezTo>
                      <a:pt x="296" y="258"/>
                      <a:pt x="306" y="264"/>
                      <a:pt x="306" y="264"/>
                    </a:cubicBezTo>
                    <a:cubicBezTo>
                      <a:pt x="305" y="274"/>
                      <a:pt x="296" y="276"/>
                      <a:pt x="297" y="284"/>
                    </a:cubicBezTo>
                    <a:cubicBezTo>
                      <a:pt x="296" y="291"/>
                      <a:pt x="306" y="299"/>
                      <a:pt x="300" y="309"/>
                    </a:cubicBezTo>
                    <a:cubicBezTo>
                      <a:pt x="300" y="327"/>
                      <a:pt x="292" y="339"/>
                      <a:pt x="292" y="339"/>
                    </a:cubicBezTo>
                    <a:cubicBezTo>
                      <a:pt x="292" y="347"/>
                      <a:pt x="279" y="357"/>
                      <a:pt x="279" y="357"/>
                    </a:cubicBezTo>
                    <a:cubicBezTo>
                      <a:pt x="270" y="371"/>
                      <a:pt x="259" y="368"/>
                      <a:pt x="259" y="368"/>
                    </a:cubicBezTo>
                    <a:cubicBezTo>
                      <a:pt x="237" y="377"/>
                      <a:pt x="227" y="368"/>
                      <a:pt x="227" y="368"/>
                    </a:cubicBezTo>
                    <a:cubicBezTo>
                      <a:pt x="217" y="358"/>
                      <a:pt x="205" y="368"/>
                      <a:pt x="205" y="368"/>
                    </a:cubicBezTo>
                    <a:cubicBezTo>
                      <a:pt x="197" y="381"/>
                      <a:pt x="185" y="376"/>
                      <a:pt x="185" y="376"/>
                    </a:cubicBezTo>
                    <a:cubicBezTo>
                      <a:pt x="185" y="376"/>
                      <a:pt x="185" y="376"/>
                      <a:pt x="185" y="376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9" name="Freeform 47"/>
              <p:cNvSpPr>
                <a:spLocks/>
              </p:cNvSpPr>
              <p:nvPr/>
            </p:nvSpPr>
            <p:spPr bwMode="auto">
              <a:xfrm>
                <a:off x="3955166" y="2149642"/>
                <a:ext cx="914650" cy="1046380"/>
              </a:xfrm>
              <a:custGeom>
                <a:avLst/>
                <a:gdLst/>
                <a:ahLst/>
                <a:cxnLst>
                  <a:cxn ang="0">
                    <a:pos x="45" y="33"/>
                  </a:cxn>
                  <a:cxn ang="0">
                    <a:pos x="56" y="70"/>
                  </a:cxn>
                  <a:cxn ang="0">
                    <a:pos x="45" y="88"/>
                  </a:cxn>
                  <a:cxn ang="0">
                    <a:pos x="18" y="112"/>
                  </a:cxn>
                  <a:cxn ang="0">
                    <a:pos x="23" y="160"/>
                  </a:cxn>
                  <a:cxn ang="0">
                    <a:pos x="11" y="198"/>
                  </a:cxn>
                  <a:cxn ang="0">
                    <a:pos x="4" y="239"/>
                  </a:cxn>
                  <a:cxn ang="0">
                    <a:pos x="20" y="260"/>
                  </a:cxn>
                  <a:cxn ang="0">
                    <a:pos x="32" y="273"/>
                  </a:cxn>
                  <a:cxn ang="0">
                    <a:pos x="26" y="318"/>
                  </a:cxn>
                  <a:cxn ang="0">
                    <a:pos x="35" y="348"/>
                  </a:cxn>
                  <a:cxn ang="0">
                    <a:pos x="90" y="355"/>
                  </a:cxn>
                  <a:cxn ang="0">
                    <a:pos x="123" y="352"/>
                  </a:cxn>
                  <a:cxn ang="0">
                    <a:pos x="155" y="342"/>
                  </a:cxn>
                  <a:cxn ang="0">
                    <a:pos x="173" y="391"/>
                  </a:cxn>
                  <a:cxn ang="0">
                    <a:pos x="183" y="407"/>
                  </a:cxn>
                  <a:cxn ang="0">
                    <a:pos x="212" y="410"/>
                  </a:cxn>
                  <a:cxn ang="0">
                    <a:pos x="253" y="400"/>
                  </a:cxn>
                  <a:cxn ang="0">
                    <a:pos x="300" y="376"/>
                  </a:cxn>
                  <a:cxn ang="0">
                    <a:pos x="313" y="361"/>
                  </a:cxn>
                  <a:cxn ang="0">
                    <a:pos x="293" y="322"/>
                  </a:cxn>
                  <a:cxn ang="0">
                    <a:pos x="288" y="283"/>
                  </a:cxn>
                  <a:cxn ang="0">
                    <a:pos x="276" y="248"/>
                  </a:cxn>
                  <a:cxn ang="0">
                    <a:pos x="254" y="229"/>
                  </a:cxn>
                  <a:cxn ang="0">
                    <a:pos x="198" y="218"/>
                  </a:cxn>
                  <a:cxn ang="0">
                    <a:pos x="164" y="211"/>
                  </a:cxn>
                  <a:cxn ang="0">
                    <a:pos x="150" y="189"/>
                  </a:cxn>
                  <a:cxn ang="0">
                    <a:pos x="138" y="145"/>
                  </a:cxn>
                  <a:cxn ang="0">
                    <a:pos x="168" y="116"/>
                  </a:cxn>
                  <a:cxn ang="0">
                    <a:pos x="127" y="69"/>
                  </a:cxn>
                  <a:cxn ang="0">
                    <a:pos x="102" y="20"/>
                  </a:cxn>
                  <a:cxn ang="0">
                    <a:pos x="66" y="26"/>
                  </a:cxn>
                  <a:cxn ang="0">
                    <a:pos x="53" y="13"/>
                  </a:cxn>
                </a:cxnLst>
                <a:rect l="0" t="0" r="r" b="b"/>
                <a:pathLst>
                  <a:path w="323" h="419">
                    <a:moveTo>
                      <a:pt x="53" y="13"/>
                    </a:moveTo>
                    <a:cubicBezTo>
                      <a:pt x="48" y="20"/>
                      <a:pt x="45" y="33"/>
                      <a:pt x="45" y="33"/>
                    </a:cubicBezTo>
                    <a:cubicBezTo>
                      <a:pt x="35" y="55"/>
                      <a:pt x="44" y="58"/>
                      <a:pt x="44" y="58"/>
                    </a:cubicBezTo>
                    <a:cubicBezTo>
                      <a:pt x="56" y="62"/>
                      <a:pt x="56" y="70"/>
                      <a:pt x="56" y="70"/>
                    </a:cubicBezTo>
                    <a:cubicBezTo>
                      <a:pt x="57" y="74"/>
                      <a:pt x="44" y="68"/>
                      <a:pt x="47" y="80"/>
                    </a:cubicBezTo>
                    <a:cubicBezTo>
                      <a:pt x="43" y="84"/>
                      <a:pt x="45" y="88"/>
                      <a:pt x="45" y="88"/>
                    </a:cubicBezTo>
                    <a:cubicBezTo>
                      <a:pt x="48" y="99"/>
                      <a:pt x="33" y="96"/>
                      <a:pt x="33" y="96"/>
                    </a:cubicBezTo>
                    <a:cubicBezTo>
                      <a:pt x="22" y="99"/>
                      <a:pt x="18" y="112"/>
                      <a:pt x="18" y="112"/>
                    </a:cubicBezTo>
                    <a:cubicBezTo>
                      <a:pt x="4" y="123"/>
                      <a:pt x="21" y="141"/>
                      <a:pt x="21" y="141"/>
                    </a:cubicBezTo>
                    <a:cubicBezTo>
                      <a:pt x="26" y="141"/>
                      <a:pt x="23" y="160"/>
                      <a:pt x="23" y="160"/>
                    </a:cubicBezTo>
                    <a:cubicBezTo>
                      <a:pt x="31" y="171"/>
                      <a:pt x="18" y="167"/>
                      <a:pt x="19" y="184"/>
                    </a:cubicBezTo>
                    <a:cubicBezTo>
                      <a:pt x="23" y="200"/>
                      <a:pt x="11" y="198"/>
                      <a:pt x="11" y="198"/>
                    </a:cubicBezTo>
                    <a:cubicBezTo>
                      <a:pt x="17" y="215"/>
                      <a:pt x="15" y="225"/>
                      <a:pt x="15" y="225"/>
                    </a:cubicBezTo>
                    <a:cubicBezTo>
                      <a:pt x="13" y="231"/>
                      <a:pt x="1" y="226"/>
                      <a:pt x="4" y="239"/>
                    </a:cubicBezTo>
                    <a:cubicBezTo>
                      <a:pt x="0" y="249"/>
                      <a:pt x="11" y="252"/>
                      <a:pt x="11" y="252"/>
                    </a:cubicBezTo>
                    <a:cubicBezTo>
                      <a:pt x="17" y="249"/>
                      <a:pt x="13" y="261"/>
                      <a:pt x="20" y="260"/>
                    </a:cubicBezTo>
                    <a:cubicBezTo>
                      <a:pt x="26" y="260"/>
                      <a:pt x="23" y="253"/>
                      <a:pt x="32" y="254"/>
                    </a:cubicBezTo>
                    <a:cubicBezTo>
                      <a:pt x="22" y="267"/>
                      <a:pt x="32" y="273"/>
                      <a:pt x="32" y="273"/>
                    </a:cubicBezTo>
                    <a:cubicBezTo>
                      <a:pt x="31" y="283"/>
                      <a:pt x="22" y="285"/>
                      <a:pt x="23" y="293"/>
                    </a:cubicBezTo>
                    <a:cubicBezTo>
                      <a:pt x="22" y="300"/>
                      <a:pt x="32" y="308"/>
                      <a:pt x="26" y="318"/>
                    </a:cubicBezTo>
                    <a:cubicBezTo>
                      <a:pt x="26" y="336"/>
                      <a:pt x="18" y="348"/>
                      <a:pt x="18" y="348"/>
                    </a:cubicBezTo>
                    <a:cubicBezTo>
                      <a:pt x="32" y="355"/>
                      <a:pt x="35" y="348"/>
                      <a:pt x="35" y="348"/>
                    </a:cubicBezTo>
                    <a:cubicBezTo>
                      <a:pt x="41" y="341"/>
                      <a:pt x="55" y="352"/>
                      <a:pt x="55" y="352"/>
                    </a:cubicBezTo>
                    <a:cubicBezTo>
                      <a:pt x="59" y="355"/>
                      <a:pt x="84" y="351"/>
                      <a:pt x="90" y="355"/>
                    </a:cubicBezTo>
                    <a:cubicBezTo>
                      <a:pt x="107" y="359"/>
                      <a:pt x="107" y="352"/>
                      <a:pt x="107" y="352"/>
                    </a:cubicBezTo>
                    <a:cubicBezTo>
                      <a:pt x="115" y="339"/>
                      <a:pt x="123" y="352"/>
                      <a:pt x="123" y="352"/>
                    </a:cubicBezTo>
                    <a:cubicBezTo>
                      <a:pt x="133" y="361"/>
                      <a:pt x="138" y="352"/>
                      <a:pt x="138" y="352"/>
                    </a:cubicBezTo>
                    <a:cubicBezTo>
                      <a:pt x="139" y="341"/>
                      <a:pt x="155" y="342"/>
                      <a:pt x="155" y="342"/>
                    </a:cubicBezTo>
                    <a:cubicBezTo>
                      <a:pt x="154" y="366"/>
                      <a:pt x="165" y="369"/>
                      <a:pt x="165" y="369"/>
                    </a:cubicBezTo>
                    <a:cubicBezTo>
                      <a:pt x="172" y="377"/>
                      <a:pt x="173" y="391"/>
                      <a:pt x="173" y="391"/>
                    </a:cubicBezTo>
                    <a:cubicBezTo>
                      <a:pt x="180" y="388"/>
                      <a:pt x="180" y="398"/>
                      <a:pt x="180" y="398"/>
                    </a:cubicBezTo>
                    <a:cubicBezTo>
                      <a:pt x="193" y="403"/>
                      <a:pt x="183" y="407"/>
                      <a:pt x="183" y="407"/>
                    </a:cubicBezTo>
                    <a:cubicBezTo>
                      <a:pt x="178" y="418"/>
                      <a:pt x="191" y="417"/>
                      <a:pt x="191" y="417"/>
                    </a:cubicBezTo>
                    <a:cubicBezTo>
                      <a:pt x="205" y="419"/>
                      <a:pt x="212" y="410"/>
                      <a:pt x="212" y="410"/>
                    </a:cubicBezTo>
                    <a:cubicBezTo>
                      <a:pt x="224" y="403"/>
                      <a:pt x="235" y="409"/>
                      <a:pt x="235" y="409"/>
                    </a:cubicBezTo>
                    <a:cubicBezTo>
                      <a:pt x="242" y="399"/>
                      <a:pt x="253" y="400"/>
                      <a:pt x="253" y="400"/>
                    </a:cubicBezTo>
                    <a:cubicBezTo>
                      <a:pt x="258" y="388"/>
                      <a:pt x="272" y="392"/>
                      <a:pt x="272" y="392"/>
                    </a:cubicBezTo>
                    <a:cubicBezTo>
                      <a:pt x="275" y="377"/>
                      <a:pt x="296" y="370"/>
                      <a:pt x="300" y="376"/>
                    </a:cubicBezTo>
                    <a:cubicBezTo>
                      <a:pt x="304" y="370"/>
                      <a:pt x="323" y="378"/>
                      <a:pt x="323" y="364"/>
                    </a:cubicBezTo>
                    <a:cubicBezTo>
                      <a:pt x="318" y="364"/>
                      <a:pt x="313" y="361"/>
                      <a:pt x="313" y="361"/>
                    </a:cubicBezTo>
                    <a:cubicBezTo>
                      <a:pt x="312" y="341"/>
                      <a:pt x="303" y="344"/>
                      <a:pt x="303" y="344"/>
                    </a:cubicBezTo>
                    <a:cubicBezTo>
                      <a:pt x="290" y="341"/>
                      <a:pt x="293" y="322"/>
                      <a:pt x="293" y="322"/>
                    </a:cubicBezTo>
                    <a:cubicBezTo>
                      <a:pt x="281" y="311"/>
                      <a:pt x="297" y="315"/>
                      <a:pt x="296" y="300"/>
                    </a:cubicBezTo>
                    <a:cubicBezTo>
                      <a:pt x="296" y="289"/>
                      <a:pt x="287" y="287"/>
                      <a:pt x="288" y="283"/>
                    </a:cubicBezTo>
                    <a:cubicBezTo>
                      <a:pt x="279" y="276"/>
                      <a:pt x="279" y="263"/>
                      <a:pt x="279" y="263"/>
                    </a:cubicBezTo>
                    <a:cubicBezTo>
                      <a:pt x="269" y="255"/>
                      <a:pt x="276" y="248"/>
                      <a:pt x="276" y="248"/>
                    </a:cubicBezTo>
                    <a:cubicBezTo>
                      <a:pt x="285" y="240"/>
                      <a:pt x="268" y="242"/>
                      <a:pt x="268" y="242"/>
                    </a:cubicBezTo>
                    <a:cubicBezTo>
                      <a:pt x="257" y="248"/>
                      <a:pt x="254" y="229"/>
                      <a:pt x="254" y="229"/>
                    </a:cubicBezTo>
                    <a:cubicBezTo>
                      <a:pt x="254" y="205"/>
                      <a:pt x="231" y="215"/>
                      <a:pt x="231" y="215"/>
                    </a:cubicBezTo>
                    <a:cubicBezTo>
                      <a:pt x="215" y="227"/>
                      <a:pt x="198" y="218"/>
                      <a:pt x="198" y="218"/>
                    </a:cubicBezTo>
                    <a:cubicBezTo>
                      <a:pt x="192" y="207"/>
                      <a:pt x="180" y="211"/>
                      <a:pt x="180" y="211"/>
                    </a:cubicBezTo>
                    <a:cubicBezTo>
                      <a:pt x="172" y="202"/>
                      <a:pt x="164" y="211"/>
                      <a:pt x="164" y="211"/>
                    </a:cubicBezTo>
                    <a:cubicBezTo>
                      <a:pt x="139" y="217"/>
                      <a:pt x="154" y="205"/>
                      <a:pt x="154" y="205"/>
                    </a:cubicBezTo>
                    <a:cubicBezTo>
                      <a:pt x="164" y="187"/>
                      <a:pt x="150" y="189"/>
                      <a:pt x="150" y="189"/>
                    </a:cubicBezTo>
                    <a:cubicBezTo>
                      <a:pt x="144" y="190"/>
                      <a:pt x="149" y="168"/>
                      <a:pt x="149" y="168"/>
                    </a:cubicBezTo>
                    <a:cubicBezTo>
                      <a:pt x="149" y="155"/>
                      <a:pt x="138" y="145"/>
                      <a:pt x="138" y="145"/>
                    </a:cubicBezTo>
                    <a:cubicBezTo>
                      <a:pt x="124" y="134"/>
                      <a:pt x="150" y="128"/>
                      <a:pt x="150" y="128"/>
                    </a:cubicBezTo>
                    <a:cubicBezTo>
                      <a:pt x="169" y="128"/>
                      <a:pt x="168" y="116"/>
                      <a:pt x="168" y="116"/>
                    </a:cubicBezTo>
                    <a:cubicBezTo>
                      <a:pt x="169" y="106"/>
                      <a:pt x="149" y="95"/>
                      <a:pt x="149" y="95"/>
                    </a:cubicBezTo>
                    <a:cubicBezTo>
                      <a:pt x="129" y="84"/>
                      <a:pt x="127" y="69"/>
                      <a:pt x="127" y="69"/>
                    </a:cubicBezTo>
                    <a:cubicBezTo>
                      <a:pt x="118" y="55"/>
                      <a:pt x="139" y="51"/>
                      <a:pt x="119" y="40"/>
                    </a:cubicBezTo>
                    <a:cubicBezTo>
                      <a:pt x="109" y="40"/>
                      <a:pt x="102" y="20"/>
                      <a:pt x="102" y="20"/>
                    </a:cubicBezTo>
                    <a:cubicBezTo>
                      <a:pt x="92" y="0"/>
                      <a:pt x="84" y="13"/>
                      <a:pt x="84" y="13"/>
                    </a:cubicBezTo>
                    <a:cubicBezTo>
                      <a:pt x="73" y="13"/>
                      <a:pt x="66" y="26"/>
                      <a:pt x="66" y="26"/>
                    </a:cubicBezTo>
                    <a:cubicBezTo>
                      <a:pt x="58" y="29"/>
                      <a:pt x="68" y="10"/>
                      <a:pt x="53" y="13"/>
                    </a:cubicBezTo>
                    <a:cubicBezTo>
                      <a:pt x="53" y="13"/>
                      <a:pt x="53" y="13"/>
                      <a:pt x="53" y="13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0" name="Freeform 46"/>
              <p:cNvSpPr>
                <a:spLocks/>
              </p:cNvSpPr>
              <p:nvPr/>
            </p:nvSpPr>
            <p:spPr bwMode="auto">
              <a:xfrm>
                <a:off x="3697921" y="2996136"/>
                <a:ext cx="1133785" cy="827714"/>
              </a:xfrm>
              <a:custGeom>
                <a:avLst/>
                <a:gdLst/>
                <a:ahLst/>
                <a:cxnLst>
                  <a:cxn ang="0">
                    <a:pos x="326" y="70"/>
                  </a:cxn>
                  <a:cxn ang="0">
                    <a:pos x="324" y="92"/>
                  </a:cxn>
                  <a:cxn ang="0">
                    <a:pos x="327" y="112"/>
                  </a:cxn>
                  <a:cxn ang="0">
                    <a:pos x="349" y="123"/>
                  </a:cxn>
                  <a:cxn ang="0">
                    <a:pos x="363" y="137"/>
                  </a:cxn>
                  <a:cxn ang="0">
                    <a:pos x="383" y="152"/>
                  </a:cxn>
                  <a:cxn ang="0">
                    <a:pos x="393" y="160"/>
                  </a:cxn>
                  <a:cxn ang="0">
                    <a:pos x="390" y="185"/>
                  </a:cxn>
                  <a:cxn ang="0">
                    <a:pos x="383" y="198"/>
                  </a:cxn>
                  <a:cxn ang="0">
                    <a:pos x="380" y="216"/>
                  </a:cxn>
                  <a:cxn ang="0">
                    <a:pos x="359" y="221"/>
                  </a:cxn>
                  <a:cxn ang="0">
                    <a:pos x="343" y="246"/>
                  </a:cxn>
                  <a:cxn ang="0">
                    <a:pos x="315" y="250"/>
                  </a:cxn>
                  <a:cxn ang="0">
                    <a:pos x="285" y="265"/>
                  </a:cxn>
                  <a:cxn ang="0">
                    <a:pos x="270" y="284"/>
                  </a:cxn>
                  <a:cxn ang="0">
                    <a:pos x="266" y="301"/>
                  </a:cxn>
                  <a:cxn ang="0">
                    <a:pos x="263" y="321"/>
                  </a:cxn>
                  <a:cxn ang="0">
                    <a:pos x="242" y="318"/>
                  </a:cxn>
                  <a:cxn ang="0">
                    <a:pos x="219" y="307"/>
                  </a:cxn>
                  <a:cxn ang="0">
                    <a:pos x="185" y="299"/>
                  </a:cxn>
                  <a:cxn ang="0">
                    <a:pos x="168" y="298"/>
                  </a:cxn>
                  <a:cxn ang="0">
                    <a:pos x="150" y="284"/>
                  </a:cxn>
                  <a:cxn ang="0">
                    <a:pos x="136" y="273"/>
                  </a:cxn>
                  <a:cxn ang="0">
                    <a:pos x="126" y="260"/>
                  </a:cxn>
                  <a:cxn ang="0">
                    <a:pos x="96" y="249"/>
                  </a:cxn>
                  <a:cxn ang="0">
                    <a:pos x="84" y="240"/>
                  </a:cxn>
                  <a:cxn ang="0">
                    <a:pos x="75" y="210"/>
                  </a:cxn>
                  <a:cxn ang="0">
                    <a:pos x="74" y="188"/>
                  </a:cxn>
                  <a:cxn ang="0">
                    <a:pos x="73" y="174"/>
                  </a:cxn>
                  <a:cxn ang="0">
                    <a:pos x="58" y="161"/>
                  </a:cxn>
                  <a:cxn ang="0">
                    <a:pos x="43" y="143"/>
                  </a:cxn>
                  <a:cxn ang="0">
                    <a:pos x="36" y="128"/>
                  </a:cxn>
                  <a:cxn ang="0">
                    <a:pos x="34" y="110"/>
                  </a:cxn>
                  <a:cxn ang="0">
                    <a:pos x="24" y="99"/>
                  </a:cxn>
                  <a:cxn ang="0">
                    <a:pos x="15" y="79"/>
                  </a:cxn>
                  <a:cxn ang="0">
                    <a:pos x="0" y="63"/>
                  </a:cxn>
                  <a:cxn ang="0">
                    <a:pos x="3" y="46"/>
                  </a:cxn>
                  <a:cxn ang="0">
                    <a:pos x="22" y="38"/>
                  </a:cxn>
                  <a:cxn ang="0">
                    <a:pos x="44" y="38"/>
                  </a:cxn>
                  <a:cxn ang="0">
                    <a:pos x="76" y="38"/>
                  </a:cxn>
                  <a:cxn ang="0">
                    <a:pos x="96" y="27"/>
                  </a:cxn>
                  <a:cxn ang="0">
                    <a:pos x="109" y="9"/>
                  </a:cxn>
                  <a:cxn ang="0">
                    <a:pos x="126" y="9"/>
                  </a:cxn>
                  <a:cxn ang="0">
                    <a:pos x="146" y="13"/>
                  </a:cxn>
                  <a:cxn ang="0">
                    <a:pos x="181" y="16"/>
                  </a:cxn>
                  <a:cxn ang="0">
                    <a:pos x="198" y="13"/>
                  </a:cxn>
                  <a:cxn ang="0">
                    <a:pos x="214" y="13"/>
                  </a:cxn>
                  <a:cxn ang="0">
                    <a:pos x="229" y="13"/>
                  </a:cxn>
                  <a:cxn ang="0">
                    <a:pos x="246" y="3"/>
                  </a:cxn>
                  <a:cxn ang="0">
                    <a:pos x="256" y="30"/>
                  </a:cxn>
                  <a:cxn ang="0">
                    <a:pos x="264" y="52"/>
                  </a:cxn>
                  <a:cxn ang="0">
                    <a:pos x="271" y="59"/>
                  </a:cxn>
                  <a:cxn ang="0">
                    <a:pos x="274" y="68"/>
                  </a:cxn>
                  <a:cxn ang="0">
                    <a:pos x="282" y="78"/>
                  </a:cxn>
                  <a:cxn ang="0">
                    <a:pos x="303" y="71"/>
                  </a:cxn>
                  <a:cxn ang="0">
                    <a:pos x="326" y="70"/>
                  </a:cxn>
                  <a:cxn ang="0">
                    <a:pos x="326" y="70"/>
                  </a:cxn>
                </a:cxnLst>
                <a:rect l="0" t="0" r="r" b="b"/>
                <a:pathLst>
                  <a:path w="400" h="331">
                    <a:moveTo>
                      <a:pt x="326" y="70"/>
                    </a:moveTo>
                    <a:cubicBezTo>
                      <a:pt x="329" y="84"/>
                      <a:pt x="324" y="92"/>
                      <a:pt x="324" y="92"/>
                    </a:cubicBezTo>
                    <a:cubicBezTo>
                      <a:pt x="312" y="108"/>
                      <a:pt x="327" y="112"/>
                      <a:pt x="327" y="112"/>
                    </a:cubicBezTo>
                    <a:cubicBezTo>
                      <a:pt x="331" y="119"/>
                      <a:pt x="340" y="110"/>
                      <a:pt x="349" y="123"/>
                    </a:cubicBezTo>
                    <a:cubicBezTo>
                      <a:pt x="369" y="122"/>
                      <a:pt x="363" y="137"/>
                      <a:pt x="363" y="137"/>
                    </a:cubicBezTo>
                    <a:cubicBezTo>
                      <a:pt x="368" y="158"/>
                      <a:pt x="383" y="152"/>
                      <a:pt x="383" y="152"/>
                    </a:cubicBezTo>
                    <a:cubicBezTo>
                      <a:pt x="393" y="146"/>
                      <a:pt x="393" y="160"/>
                      <a:pt x="393" y="160"/>
                    </a:cubicBezTo>
                    <a:cubicBezTo>
                      <a:pt x="400" y="187"/>
                      <a:pt x="390" y="185"/>
                      <a:pt x="390" y="185"/>
                    </a:cubicBezTo>
                    <a:cubicBezTo>
                      <a:pt x="375" y="183"/>
                      <a:pt x="383" y="198"/>
                      <a:pt x="383" y="198"/>
                    </a:cubicBezTo>
                    <a:cubicBezTo>
                      <a:pt x="392" y="203"/>
                      <a:pt x="380" y="216"/>
                      <a:pt x="380" y="216"/>
                    </a:cubicBezTo>
                    <a:cubicBezTo>
                      <a:pt x="373" y="224"/>
                      <a:pt x="359" y="221"/>
                      <a:pt x="359" y="221"/>
                    </a:cubicBezTo>
                    <a:cubicBezTo>
                      <a:pt x="329" y="211"/>
                      <a:pt x="343" y="246"/>
                      <a:pt x="343" y="246"/>
                    </a:cubicBezTo>
                    <a:cubicBezTo>
                      <a:pt x="333" y="251"/>
                      <a:pt x="322" y="243"/>
                      <a:pt x="315" y="250"/>
                    </a:cubicBezTo>
                    <a:cubicBezTo>
                      <a:pt x="311" y="254"/>
                      <a:pt x="298" y="251"/>
                      <a:pt x="285" y="265"/>
                    </a:cubicBezTo>
                    <a:cubicBezTo>
                      <a:pt x="272" y="264"/>
                      <a:pt x="270" y="284"/>
                      <a:pt x="270" y="284"/>
                    </a:cubicBezTo>
                    <a:cubicBezTo>
                      <a:pt x="256" y="298"/>
                      <a:pt x="266" y="301"/>
                      <a:pt x="266" y="301"/>
                    </a:cubicBezTo>
                    <a:cubicBezTo>
                      <a:pt x="270" y="314"/>
                      <a:pt x="263" y="321"/>
                      <a:pt x="263" y="321"/>
                    </a:cubicBezTo>
                    <a:cubicBezTo>
                      <a:pt x="263" y="321"/>
                      <a:pt x="260" y="331"/>
                      <a:pt x="242" y="318"/>
                    </a:cubicBezTo>
                    <a:cubicBezTo>
                      <a:pt x="242" y="318"/>
                      <a:pt x="227" y="311"/>
                      <a:pt x="219" y="307"/>
                    </a:cubicBezTo>
                    <a:cubicBezTo>
                      <a:pt x="219" y="307"/>
                      <a:pt x="215" y="294"/>
                      <a:pt x="185" y="299"/>
                    </a:cubicBezTo>
                    <a:cubicBezTo>
                      <a:pt x="185" y="299"/>
                      <a:pt x="175" y="302"/>
                      <a:pt x="168" y="298"/>
                    </a:cubicBezTo>
                    <a:cubicBezTo>
                      <a:pt x="162" y="292"/>
                      <a:pt x="154" y="304"/>
                      <a:pt x="150" y="284"/>
                    </a:cubicBezTo>
                    <a:cubicBezTo>
                      <a:pt x="150" y="284"/>
                      <a:pt x="152" y="273"/>
                      <a:pt x="136" y="273"/>
                    </a:cubicBezTo>
                    <a:cubicBezTo>
                      <a:pt x="136" y="273"/>
                      <a:pt x="132" y="266"/>
                      <a:pt x="126" y="260"/>
                    </a:cubicBezTo>
                    <a:cubicBezTo>
                      <a:pt x="126" y="260"/>
                      <a:pt x="120" y="250"/>
                      <a:pt x="96" y="249"/>
                    </a:cubicBezTo>
                    <a:cubicBezTo>
                      <a:pt x="96" y="249"/>
                      <a:pt x="92" y="242"/>
                      <a:pt x="84" y="240"/>
                    </a:cubicBezTo>
                    <a:cubicBezTo>
                      <a:pt x="84" y="240"/>
                      <a:pt x="85" y="222"/>
                      <a:pt x="75" y="210"/>
                    </a:cubicBezTo>
                    <a:cubicBezTo>
                      <a:pt x="75" y="210"/>
                      <a:pt x="65" y="199"/>
                      <a:pt x="74" y="188"/>
                    </a:cubicBezTo>
                    <a:cubicBezTo>
                      <a:pt x="74" y="188"/>
                      <a:pt x="87" y="187"/>
                      <a:pt x="73" y="174"/>
                    </a:cubicBezTo>
                    <a:cubicBezTo>
                      <a:pt x="73" y="174"/>
                      <a:pt x="75" y="164"/>
                      <a:pt x="58" y="161"/>
                    </a:cubicBezTo>
                    <a:cubicBezTo>
                      <a:pt x="58" y="161"/>
                      <a:pt x="58" y="149"/>
                      <a:pt x="43" y="143"/>
                    </a:cubicBezTo>
                    <a:cubicBezTo>
                      <a:pt x="43" y="143"/>
                      <a:pt x="23" y="130"/>
                      <a:pt x="36" y="128"/>
                    </a:cubicBezTo>
                    <a:cubicBezTo>
                      <a:pt x="36" y="128"/>
                      <a:pt x="40" y="115"/>
                      <a:pt x="34" y="110"/>
                    </a:cubicBezTo>
                    <a:cubicBezTo>
                      <a:pt x="34" y="110"/>
                      <a:pt x="32" y="99"/>
                      <a:pt x="24" y="99"/>
                    </a:cubicBezTo>
                    <a:cubicBezTo>
                      <a:pt x="24" y="99"/>
                      <a:pt x="15" y="101"/>
                      <a:pt x="15" y="79"/>
                    </a:cubicBezTo>
                    <a:cubicBezTo>
                      <a:pt x="15" y="79"/>
                      <a:pt x="0" y="78"/>
                      <a:pt x="0" y="63"/>
                    </a:cubicBezTo>
                    <a:cubicBezTo>
                      <a:pt x="0" y="63"/>
                      <a:pt x="5" y="58"/>
                      <a:pt x="3" y="46"/>
                    </a:cubicBezTo>
                    <a:cubicBezTo>
                      <a:pt x="3" y="46"/>
                      <a:pt x="14" y="51"/>
                      <a:pt x="22" y="38"/>
                    </a:cubicBezTo>
                    <a:cubicBezTo>
                      <a:pt x="22" y="38"/>
                      <a:pt x="34" y="28"/>
                      <a:pt x="44" y="38"/>
                    </a:cubicBezTo>
                    <a:cubicBezTo>
                      <a:pt x="44" y="38"/>
                      <a:pt x="54" y="47"/>
                      <a:pt x="76" y="38"/>
                    </a:cubicBezTo>
                    <a:cubicBezTo>
                      <a:pt x="76" y="38"/>
                      <a:pt x="87" y="41"/>
                      <a:pt x="96" y="27"/>
                    </a:cubicBezTo>
                    <a:cubicBezTo>
                      <a:pt x="96" y="27"/>
                      <a:pt x="109" y="17"/>
                      <a:pt x="109" y="9"/>
                    </a:cubicBezTo>
                    <a:cubicBezTo>
                      <a:pt x="123" y="16"/>
                      <a:pt x="126" y="9"/>
                      <a:pt x="126" y="9"/>
                    </a:cubicBezTo>
                    <a:cubicBezTo>
                      <a:pt x="132" y="2"/>
                      <a:pt x="146" y="13"/>
                      <a:pt x="146" y="13"/>
                    </a:cubicBezTo>
                    <a:cubicBezTo>
                      <a:pt x="150" y="16"/>
                      <a:pt x="175" y="12"/>
                      <a:pt x="181" y="16"/>
                    </a:cubicBezTo>
                    <a:cubicBezTo>
                      <a:pt x="198" y="20"/>
                      <a:pt x="198" y="13"/>
                      <a:pt x="198" y="13"/>
                    </a:cubicBezTo>
                    <a:cubicBezTo>
                      <a:pt x="206" y="0"/>
                      <a:pt x="214" y="13"/>
                      <a:pt x="214" y="13"/>
                    </a:cubicBezTo>
                    <a:cubicBezTo>
                      <a:pt x="224" y="22"/>
                      <a:pt x="229" y="13"/>
                      <a:pt x="229" y="13"/>
                    </a:cubicBezTo>
                    <a:cubicBezTo>
                      <a:pt x="230" y="2"/>
                      <a:pt x="246" y="3"/>
                      <a:pt x="246" y="3"/>
                    </a:cubicBezTo>
                    <a:cubicBezTo>
                      <a:pt x="245" y="27"/>
                      <a:pt x="256" y="30"/>
                      <a:pt x="256" y="30"/>
                    </a:cubicBezTo>
                    <a:cubicBezTo>
                      <a:pt x="263" y="38"/>
                      <a:pt x="264" y="52"/>
                      <a:pt x="264" y="52"/>
                    </a:cubicBezTo>
                    <a:cubicBezTo>
                      <a:pt x="271" y="49"/>
                      <a:pt x="271" y="59"/>
                      <a:pt x="271" y="59"/>
                    </a:cubicBezTo>
                    <a:cubicBezTo>
                      <a:pt x="284" y="64"/>
                      <a:pt x="274" y="68"/>
                      <a:pt x="274" y="68"/>
                    </a:cubicBezTo>
                    <a:cubicBezTo>
                      <a:pt x="269" y="79"/>
                      <a:pt x="282" y="78"/>
                      <a:pt x="282" y="78"/>
                    </a:cubicBezTo>
                    <a:cubicBezTo>
                      <a:pt x="296" y="80"/>
                      <a:pt x="303" y="71"/>
                      <a:pt x="303" y="71"/>
                    </a:cubicBezTo>
                    <a:cubicBezTo>
                      <a:pt x="315" y="64"/>
                      <a:pt x="326" y="70"/>
                      <a:pt x="326" y="70"/>
                    </a:cubicBezTo>
                    <a:cubicBezTo>
                      <a:pt x="326" y="70"/>
                      <a:pt x="326" y="70"/>
                      <a:pt x="326" y="70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1" name="Freeform 45"/>
              <p:cNvSpPr>
                <a:spLocks/>
              </p:cNvSpPr>
              <p:nvPr/>
            </p:nvSpPr>
            <p:spPr bwMode="auto">
              <a:xfrm>
                <a:off x="4581265" y="2977355"/>
                <a:ext cx="1090231" cy="921620"/>
              </a:xfrm>
              <a:custGeom>
                <a:avLst/>
                <a:gdLst/>
                <a:ahLst/>
                <a:cxnLst>
                  <a:cxn ang="0">
                    <a:pos x="102" y="33"/>
                  </a:cxn>
                  <a:cxn ang="0">
                    <a:pos x="79" y="45"/>
                  </a:cxn>
                  <a:cxn ang="0">
                    <a:pos x="51" y="61"/>
                  </a:cxn>
                  <a:cxn ang="0">
                    <a:pos x="32" y="69"/>
                  </a:cxn>
                  <a:cxn ang="0">
                    <a:pos x="14" y="77"/>
                  </a:cxn>
                  <a:cxn ang="0">
                    <a:pos x="12" y="100"/>
                  </a:cxn>
                  <a:cxn ang="0">
                    <a:pos x="15" y="120"/>
                  </a:cxn>
                  <a:cxn ang="0">
                    <a:pos x="37" y="131"/>
                  </a:cxn>
                  <a:cxn ang="0">
                    <a:pos x="51" y="145"/>
                  </a:cxn>
                  <a:cxn ang="0">
                    <a:pos x="71" y="160"/>
                  </a:cxn>
                  <a:cxn ang="0">
                    <a:pos x="81" y="168"/>
                  </a:cxn>
                  <a:cxn ang="0">
                    <a:pos x="78" y="193"/>
                  </a:cxn>
                  <a:cxn ang="0">
                    <a:pos x="71" y="206"/>
                  </a:cxn>
                  <a:cxn ang="0">
                    <a:pos x="68" y="224"/>
                  </a:cxn>
                  <a:cxn ang="0">
                    <a:pos x="47" y="229"/>
                  </a:cxn>
                  <a:cxn ang="0">
                    <a:pos x="31" y="254"/>
                  </a:cxn>
                  <a:cxn ang="0">
                    <a:pos x="64" y="265"/>
                  </a:cxn>
                  <a:cxn ang="0">
                    <a:pos x="102" y="287"/>
                  </a:cxn>
                  <a:cxn ang="0">
                    <a:pos x="132" y="287"/>
                  </a:cxn>
                  <a:cxn ang="0">
                    <a:pos x="157" y="303"/>
                  </a:cxn>
                  <a:cxn ang="0">
                    <a:pos x="175" y="321"/>
                  </a:cxn>
                  <a:cxn ang="0">
                    <a:pos x="185" y="333"/>
                  </a:cxn>
                  <a:cxn ang="0">
                    <a:pos x="195" y="349"/>
                  </a:cxn>
                  <a:cxn ang="0">
                    <a:pos x="208" y="349"/>
                  </a:cxn>
                  <a:cxn ang="0">
                    <a:pos x="228" y="339"/>
                  </a:cxn>
                  <a:cxn ang="0">
                    <a:pos x="245" y="338"/>
                  </a:cxn>
                  <a:cxn ang="0">
                    <a:pos x="241" y="316"/>
                  </a:cxn>
                  <a:cxn ang="0">
                    <a:pos x="254" y="310"/>
                  </a:cxn>
                  <a:cxn ang="0">
                    <a:pos x="263" y="303"/>
                  </a:cxn>
                  <a:cxn ang="0">
                    <a:pos x="278" y="309"/>
                  </a:cxn>
                  <a:cxn ang="0">
                    <a:pos x="284" y="298"/>
                  </a:cxn>
                  <a:cxn ang="0">
                    <a:pos x="296" y="299"/>
                  </a:cxn>
                  <a:cxn ang="0">
                    <a:pos x="304" y="282"/>
                  </a:cxn>
                  <a:cxn ang="0">
                    <a:pos x="310" y="267"/>
                  </a:cxn>
                  <a:cxn ang="0">
                    <a:pos x="328" y="245"/>
                  </a:cxn>
                  <a:cxn ang="0">
                    <a:pos x="343" y="231"/>
                  </a:cxn>
                  <a:cxn ang="0">
                    <a:pos x="332" y="226"/>
                  </a:cxn>
                  <a:cxn ang="0">
                    <a:pos x="348" y="221"/>
                  </a:cxn>
                  <a:cxn ang="0">
                    <a:pos x="371" y="218"/>
                  </a:cxn>
                  <a:cxn ang="0">
                    <a:pos x="373" y="200"/>
                  </a:cxn>
                  <a:cxn ang="0">
                    <a:pos x="373" y="169"/>
                  </a:cxn>
                  <a:cxn ang="0">
                    <a:pos x="376" y="153"/>
                  </a:cxn>
                  <a:cxn ang="0">
                    <a:pos x="380" y="134"/>
                  </a:cxn>
                  <a:cxn ang="0">
                    <a:pos x="377" y="120"/>
                  </a:cxn>
                  <a:cxn ang="0">
                    <a:pos x="384" y="103"/>
                  </a:cxn>
                  <a:cxn ang="0">
                    <a:pos x="381" y="87"/>
                  </a:cxn>
                  <a:cxn ang="0">
                    <a:pos x="374" y="80"/>
                  </a:cxn>
                  <a:cxn ang="0">
                    <a:pos x="346" y="65"/>
                  </a:cxn>
                  <a:cxn ang="0">
                    <a:pos x="328" y="41"/>
                  </a:cxn>
                  <a:cxn ang="0">
                    <a:pos x="318" y="21"/>
                  </a:cxn>
                  <a:cxn ang="0">
                    <a:pos x="308" y="8"/>
                  </a:cxn>
                  <a:cxn ang="0">
                    <a:pos x="292" y="3"/>
                  </a:cxn>
                  <a:cxn ang="0">
                    <a:pos x="259" y="22"/>
                  </a:cxn>
                  <a:cxn ang="0">
                    <a:pos x="230" y="35"/>
                  </a:cxn>
                  <a:cxn ang="0">
                    <a:pos x="219" y="45"/>
                  </a:cxn>
                  <a:cxn ang="0">
                    <a:pos x="203" y="45"/>
                  </a:cxn>
                  <a:cxn ang="0">
                    <a:pos x="184" y="39"/>
                  </a:cxn>
                  <a:cxn ang="0">
                    <a:pos x="166" y="30"/>
                  </a:cxn>
                  <a:cxn ang="0">
                    <a:pos x="141" y="14"/>
                  </a:cxn>
                  <a:cxn ang="0">
                    <a:pos x="112" y="25"/>
                  </a:cxn>
                  <a:cxn ang="0">
                    <a:pos x="102" y="33"/>
                  </a:cxn>
                  <a:cxn ang="0">
                    <a:pos x="102" y="33"/>
                  </a:cxn>
                </a:cxnLst>
                <a:rect l="0" t="0" r="r" b="b"/>
                <a:pathLst>
                  <a:path w="385" h="369">
                    <a:moveTo>
                      <a:pt x="102" y="33"/>
                    </a:moveTo>
                    <a:cubicBezTo>
                      <a:pt x="102" y="47"/>
                      <a:pt x="83" y="39"/>
                      <a:pt x="79" y="45"/>
                    </a:cubicBezTo>
                    <a:cubicBezTo>
                      <a:pt x="75" y="39"/>
                      <a:pt x="54" y="46"/>
                      <a:pt x="51" y="61"/>
                    </a:cubicBezTo>
                    <a:cubicBezTo>
                      <a:pt x="51" y="61"/>
                      <a:pt x="37" y="57"/>
                      <a:pt x="32" y="69"/>
                    </a:cubicBezTo>
                    <a:cubicBezTo>
                      <a:pt x="32" y="69"/>
                      <a:pt x="21" y="68"/>
                      <a:pt x="14" y="77"/>
                    </a:cubicBezTo>
                    <a:cubicBezTo>
                      <a:pt x="17" y="91"/>
                      <a:pt x="12" y="100"/>
                      <a:pt x="12" y="100"/>
                    </a:cubicBezTo>
                    <a:cubicBezTo>
                      <a:pt x="0" y="116"/>
                      <a:pt x="15" y="120"/>
                      <a:pt x="15" y="120"/>
                    </a:cubicBezTo>
                    <a:cubicBezTo>
                      <a:pt x="19" y="127"/>
                      <a:pt x="28" y="118"/>
                      <a:pt x="37" y="131"/>
                    </a:cubicBezTo>
                    <a:cubicBezTo>
                      <a:pt x="57" y="130"/>
                      <a:pt x="51" y="145"/>
                      <a:pt x="51" y="145"/>
                    </a:cubicBezTo>
                    <a:cubicBezTo>
                      <a:pt x="56" y="166"/>
                      <a:pt x="71" y="160"/>
                      <a:pt x="71" y="160"/>
                    </a:cubicBezTo>
                    <a:cubicBezTo>
                      <a:pt x="81" y="154"/>
                      <a:pt x="81" y="168"/>
                      <a:pt x="81" y="168"/>
                    </a:cubicBezTo>
                    <a:cubicBezTo>
                      <a:pt x="88" y="195"/>
                      <a:pt x="78" y="193"/>
                      <a:pt x="78" y="193"/>
                    </a:cubicBezTo>
                    <a:cubicBezTo>
                      <a:pt x="63" y="191"/>
                      <a:pt x="71" y="206"/>
                      <a:pt x="71" y="206"/>
                    </a:cubicBezTo>
                    <a:cubicBezTo>
                      <a:pt x="80" y="211"/>
                      <a:pt x="68" y="224"/>
                      <a:pt x="68" y="224"/>
                    </a:cubicBezTo>
                    <a:cubicBezTo>
                      <a:pt x="61" y="232"/>
                      <a:pt x="47" y="229"/>
                      <a:pt x="47" y="229"/>
                    </a:cubicBezTo>
                    <a:cubicBezTo>
                      <a:pt x="17" y="219"/>
                      <a:pt x="31" y="254"/>
                      <a:pt x="31" y="254"/>
                    </a:cubicBezTo>
                    <a:cubicBezTo>
                      <a:pt x="33" y="259"/>
                      <a:pt x="54" y="250"/>
                      <a:pt x="64" y="265"/>
                    </a:cubicBezTo>
                    <a:cubicBezTo>
                      <a:pt x="82" y="281"/>
                      <a:pt x="90" y="290"/>
                      <a:pt x="102" y="287"/>
                    </a:cubicBezTo>
                    <a:cubicBezTo>
                      <a:pt x="116" y="289"/>
                      <a:pt x="132" y="287"/>
                      <a:pt x="132" y="287"/>
                    </a:cubicBezTo>
                    <a:cubicBezTo>
                      <a:pt x="159" y="271"/>
                      <a:pt x="157" y="303"/>
                      <a:pt x="157" y="303"/>
                    </a:cubicBezTo>
                    <a:cubicBezTo>
                      <a:pt x="180" y="313"/>
                      <a:pt x="175" y="321"/>
                      <a:pt x="175" y="321"/>
                    </a:cubicBezTo>
                    <a:cubicBezTo>
                      <a:pt x="178" y="332"/>
                      <a:pt x="185" y="333"/>
                      <a:pt x="185" y="333"/>
                    </a:cubicBezTo>
                    <a:cubicBezTo>
                      <a:pt x="197" y="338"/>
                      <a:pt x="195" y="349"/>
                      <a:pt x="195" y="349"/>
                    </a:cubicBezTo>
                    <a:cubicBezTo>
                      <a:pt x="197" y="369"/>
                      <a:pt x="208" y="349"/>
                      <a:pt x="208" y="349"/>
                    </a:cubicBezTo>
                    <a:cubicBezTo>
                      <a:pt x="215" y="330"/>
                      <a:pt x="228" y="339"/>
                      <a:pt x="228" y="339"/>
                    </a:cubicBezTo>
                    <a:cubicBezTo>
                      <a:pt x="230" y="348"/>
                      <a:pt x="245" y="338"/>
                      <a:pt x="245" y="338"/>
                    </a:cubicBezTo>
                    <a:cubicBezTo>
                      <a:pt x="248" y="321"/>
                      <a:pt x="240" y="325"/>
                      <a:pt x="241" y="316"/>
                    </a:cubicBezTo>
                    <a:cubicBezTo>
                      <a:pt x="241" y="316"/>
                      <a:pt x="239" y="303"/>
                      <a:pt x="254" y="310"/>
                    </a:cubicBezTo>
                    <a:cubicBezTo>
                      <a:pt x="259" y="313"/>
                      <a:pt x="260" y="304"/>
                      <a:pt x="263" y="303"/>
                    </a:cubicBezTo>
                    <a:cubicBezTo>
                      <a:pt x="263" y="303"/>
                      <a:pt x="270" y="309"/>
                      <a:pt x="278" y="309"/>
                    </a:cubicBezTo>
                    <a:cubicBezTo>
                      <a:pt x="278" y="309"/>
                      <a:pt x="273" y="303"/>
                      <a:pt x="284" y="298"/>
                    </a:cubicBezTo>
                    <a:cubicBezTo>
                      <a:pt x="284" y="298"/>
                      <a:pt x="290" y="292"/>
                      <a:pt x="296" y="299"/>
                    </a:cubicBezTo>
                    <a:cubicBezTo>
                      <a:pt x="296" y="299"/>
                      <a:pt x="291" y="288"/>
                      <a:pt x="304" y="282"/>
                    </a:cubicBezTo>
                    <a:cubicBezTo>
                      <a:pt x="304" y="282"/>
                      <a:pt x="316" y="278"/>
                      <a:pt x="310" y="267"/>
                    </a:cubicBezTo>
                    <a:cubicBezTo>
                      <a:pt x="310" y="267"/>
                      <a:pt x="310" y="259"/>
                      <a:pt x="328" y="245"/>
                    </a:cubicBezTo>
                    <a:cubicBezTo>
                      <a:pt x="328" y="245"/>
                      <a:pt x="343" y="240"/>
                      <a:pt x="343" y="231"/>
                    </a:cubicBezTo>
                    <a:cubicBezTo>
                      <a:pt x="343" y="224"/>
                      <a:pt x="329" y="232"/>
                      <a:pt x="332" y="226"/>
                    </a:cubicBezTo>
                    <a:cubicBezTo>
                      <a:pt x="332" y="226"/>
                      <a:pt x="337" y="212"/>
                      <a:pt x="348" y="221"/>
                    </a:cubicBezTo>
                    <a:cubicBezTo>
                      <a:pt x="348" y="221"/>
                      <a:pt x="364" y="223"/>
                      <a:pt x="371" y="218"/>
                    </a:cubicBezTo>
                    <a:cubicBezTo>
                      <a:pt x="371" y="218"/>
                      <a:pt x="383" y="203"/>
                      <a:pt x="373" y="200"/>
                    </a:cubicBezTo>
                    <a:cubicBezTo>
                      <a:pt x="373" y="200"/>
                      <a:pt x="368" y="193"/>
                      <a:pt x="373" y="169"/>
                    </a:cubicBezTo>
                    <a:cubicBezTo>
                      <a:pt x="373" y="169"/>
                      <a:pt x="382" y="163"/>
                      <a:pt x="376" y="153"/>
                    </a:cubicBezTo>
                    <a:cubicBezTo>
                      <a:pt x="369" y="142"/>
                      <a:pt x="385" y="141"/>
                      <a:pt x="380" y="134"/>
                    </a:cubicBezTo>
                    <a:cubicBezTo>
                      <a:pt x="380" y="134"/>
                      <a:pt x="373" y="128"/>
                      <a:pt x="377" y="120"/>
                    </a:cubicBezTo>
                    <a:cubicBezTo>
                      <a:pt x="381" y="118"/>
                      <a:pt x="376" y="110"/>
                      <a:pt x="384" y="103"/>
                    </a:cubicBezTo>
                    <a:cubicBezTo>
                      <a:pt x="384" y="103"/>
                      <a:pt x="376" y="96"/>
                      <a:pt x="381" y="87"/>
                    </a:cubicBezTo>
                    <a:cubicBezTo>
                      <a:pt x="376" y="87"/>
                      <a:pt x="374" y="80"/>
                      <a:pt x="374" y="80"/>
                    </a:cubicBezTo>
                    <a:cubicBezTo>
                      <a:pt x="363" y="63"/>
                      <a:pt x="346" y="65"/>
                      <a:pt x="346" y="65"/>
                    </a:cubicBezTo>
                    <a:cubicBezTo>
                      <a:pt x="336" y="46"/>
                      <a:pt x="328" y="41"/>
                      <a:pt x="328" y="41"/>
                    </a:cubicBezTo>
                    <a:cubicBezTo>
                      <a:pt x="330" y="17"/>
                      <a:pt x="318" y="21"/>
                      <a:pt x="318" y="21"/>
                    </a:cubicBezTo>
                    <a:cubicBezTo>
                      <a:pt x="307" y="17"/>
                      <a:pt x="308" y="8"/>
                      <a:pt x="308" y="8"/>
                    </a:cubicBezTo>
                    <a:cubicBezTo>
                      <a:pt x="307" y="0"/>
                      <a:pt x="292" y="3"/>
                      <a:pt x="292" y="3"/>
                    </a:cubicBezTo>
                    <a:cubicBezTo>
                      <a:pt x="270" y="28"/>
                      <a:pt x="259" y="22"/>
                      <a:pt x="259" y="22"/>
                    </a:cubicBezTo>
                    <a:cubicBezTo>
                      <a:pt x="241" y="19"/>
                      <a:pt x="230" y="35"/>
                      <a:pt x="230" y="35"/>
                    </a:cubicBezTo>
                    <a:cubicBezTo>
                      <a:pt x="216" y="39"/>
                      <a:pt x="219" y="45"/>
                      <a:pt x="219" y="45"/>
                    </a:cubicBezTo>
                    <a:cubicBezTo>
                      <a:pt x="208" y="57"/>
                      <a:pt x="203" y="45"/>
                      <a:pt x="203" y="45"/>
                    </a:cubicBezTo>
                    <a:cubicBezTo>
                      <a:pt x="192" y="24"/>
                      <a:pt x="184" y="39"/>
                      <a:pt x="184" y="39"/>
                    </a:cubicBezTo>
                    <a:cubicBezTo>
                      <a:pt x="173" y="46"/>
                      <a:pt x="166" y="30"/>
                      <a:pt x="166" y="30"/>
                    </a:cubicBezTo>
                    <a:cubicBezTo>
                      <a:pt x="157" y="10"/>
                      <a:pt x="141" y="14"/>
                      <a:pt x="141" y="14"/>
                    </a:cubicBezTo>
                    <a:cubicBezTo>
                      <a:pt x="118" y="12"/>
                      <a:pt x="112" y="25"/>
                      <a:pt x="112" y="25"/>
                    </a:cubicBezTo>
                    <a:cubicBezTo>
                      <a:pt x="109" y="32"/>
                      <a:pt x="105" y="33"/>
                      <a:pt x="102" y="33"/>
                    </a:cubicBezTo>
                    <a:cubicBezTo>
                      <a:pt x="102" y="33"/>
                      <a:pt x="102" y="33"/>
                      <a:pt x="102" y="33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2" name="Freeform 44"/>
              <p:cNvSpPr>
                <a:spLocks/>
              </p:cNvSpPr>
              <p:nvPr/>
            </p:nvSpPr>
            <p:spPr bwMode="auto">
              <a:xfrm>
                <a:off x="5623858" y="3119556"/>
                <a:ext cx="818013" cy="973938"/>
              </a:xfrm>
              <a:custGeom>
                <a:avLst/>
                <a:gdLst/>
                <a:ahLst/>
                <a:cxnLst>
                  <a:cxn ang="0">
                    <a:pos x="4" y="161"/>
                  </a:cxn>
                  <a:cxn ang="0">
                    <a:pos x="5" y="143"/>
                  </a:cxn>
                  <a:cxn ang="0">
                    <a:pos x="5" y="112"/>
                  </a:cxn>
                  <a:cxn ang="0">
                    <a:pos x="8" y="96"/>
                  </a:cxn>
                  <a:cxn ang="0">
                    <a:pos x="12" y="77"/>
                  </a:cxn>
                  <a:cxn ang="0">
                    <a:pos x="9" y="63"/>
                  </a:cxn>
                  <a:cxn ang="0">
                    <a:pos x="16" y="46"/>
                  </a:cxn>
                  <a:cxn ang="0">
                    <a:pos x="13" y="30"/>
                  </a:cxn>
                  <a:cxn ang="0">
                    <a:pos x="20" y="29"/>
                  </a:cxn>
                  <a:cxn ang="0">
                    <a:pos x="30" y="15"/>
                  </a:cxn>
                  <a:cxn ang="0">
                    <a:pos x="38" y="2"/>
                  </a:cxn>
                  <a:cxn ang="0">
                    <a:pos x="56" y="15"/>
                  </a:cxn>
                  <a:cxn ang="0">
                    <a:pos x="73" y="17"/>
                  </a:cxn>
                  <a:cxn ang="0">
                    <a:pos x="96" y="26"/>
                  </a:cxn>
                  <a:cxn ang="0">
                    <a:pos x="115" y="33"/>
                  </a:cxn>
                  <a:cxn ang="0">
                    <a:pos x="137" y="33"/>
                  </a:cxn>
                  <a:cxn ang="0">
                    <a:pos x="155" y="36"/>
                  </a:cxn>
                  <a:cxn ang="0">
                    <a:pos x="176" y="45"/>
                  </a:cxn>
                  <a:cxn ang="0">
                    <a:pos x="192" y="46"/>
                  </a:cxn>
                  <a:cxn ang="0">
                    <a:pos x="201" y="56"/>
                  </a:cxn>
                  <a:cxn ang="0">
                    <a:pos x="221" y="67"/>
                  </a:cxn>
                  <a:cxn ang="0">
                    <a:pos x="242" y="68"/>
                  </a:cxn>
                  <a:cxn ang="0">
                    <a:pos x="260" y="58"/>
                  </a:cxn>
                  <a:cxn ang="0">
                    <a:pos x="261" y="72"/>
                  </a:cxn>
                  <a:cxn ang="0">
                    <a:pos x="265" y="98"/>
                  </a:cxn>
                  <a:cxn ang="0">
                    <a:pos x="258" y="146"/>
                  </a:cxn>
                  <a:cxn ang="0">
                    <a:pos x="235" y="165"/>
                  </a:cxn>
                  <a:cxn ang="0">
                    <a:pos x="232" y="183"/>
                  </a:cxn>
                  <a:cxn ang="0">
                    <a:pos x="251" y="191"/>
                  </a:cxn>
                  <a:cxn ang="0">
                    <a:pos x="262" y="195"/>
                  </a:cxn>
                  <a:cxn ang="0">
                    <a:pos x="269" y="202"/>
                  </a:cxn>
                  <a:cxn ang="0">
                    <a:pos x="254" y="205"/>
                  </a:cxn>
                  <a:cxn ang="0">
                    <a:pos x="236" y="213"/>
                  </a:cxn>
                  <a:cxn ang="0">
                    <a:pos x="232" y="238"/>
                  </a:cxn>
                  <a:cxn ang="0">
                    <a:pos x="243" y="249"/>
                  </a:cxn>
                  <a:cxn ang="0">
                    <a:pos x="259" y="268"/>
                  </a:cxn>
                  <a:cxn ang="0">
                    <a:pos x="265" y="290"/>
                  </a:cxn>
                  <a:cxn ang="0">
                    <a:pos x="269" y="297"/>
                  </a:cxn>
                  <a:cxn ang="0">
                    <a:pos x="269" y="319"/>
                  </a:cxn>
                  <a:cxn ang="0">
                    <a:pos x="262" y="364"/>
                  </a:cxn>
                  <a:cxn ang="0">
                    <a:pos x="247" y="386"/>
                  </a:cxn>
                  <a:cxn ang="0">
                    <a:pos x="194" y="389"/>
                  </a:cxn>
                  <a:cxn ang="0">
                    <a:pos x="170" y="390"/>
                  </a:cxn>
                  <a:cxn ang="0">
                    <a:pos x="170" y="390"/>
                  </a:cxn>
                  <a:cxn ang="0">
                    <a:pos x="170" y="378"/>
                  </a:cxn>
                  <a:cxn ang="0">
                    <a:pos x="170" y="378"/>
                  </a:cxn>
                  <a:cxn ang="0">
                    <a:pos x="154" y="362"/>
                  </a:cxn>
                  <a:cxn ang="0">
                    <a:pos x="137" y="356"/>
                  </a:cxn>
                  <a:cxn ang="0">
                    <a:pos x="111" y="343"/>
                  </a:cxn>
                  <a:cxn ang="0">
                    <a:pos x="89" y="304"/>
                  </a:cxn>
                  <a:cxn ang="0">
                    <a:pos x="73" y="295"/>
                  </a:cxn>
                  <a:cxn ang="0">
                    <a:pos x="64" y="272"/>
                  </a:cxn>
                  <a:cxn ang="0">
                    <a:pos x="62" y="251"/>
                  </a:cxn>
                  <a:cxn ang="0">
                    <a:pos x="60" y="238"/>
                  </a:cxn>
                  <a:cxn ang="0">
                    <a:pos x="53" y="222"/>
                  </a:cxn>
                  <a:cxn ang="0">
                    <a:pos x="39" y="209"/>
                  </a:cxn>
                  <a:cxn ang="0">
                    <a:pos x="30" y="201"/>
                  </a:cxn>
                  <a:cxn ang="0">
                    <a:pos x="30" y="185"/>
                  </a:cxn>
                  <a:cxn ang="0">
                    <a:pos x="19" y="173"/>
                  </a:cxn>
                  <a:cxn ang="0">
                    <a:pos x="10" y="169"/>
                  </a:cxn>
                  <a:cxn ang="0">
                    <a:pos x="4" y="161"/>
                  </a:cxn>
                  <a:cxn ang="0">
                    <a:pos x="4" y="161"/>
                  </a:cxn>
                </a:cxnLst>
                <a:rect l="0" t="0" r="r" b="b"/>
                <a:pathLst>
                  <a:path w="289" h="390">
                    <a:moveTo>
                      <a:pt x="4" y="161"/>
                    </a:moveTo>
                    <a:cubicBezTo>
                      <a:pt x="4" y="161"/>
                      <a:pt x="15" y="146"/>
                      <a:pt x="5" y="143"/>
                    </a:cubicBezTo>
                    <a:cubicBezTo>
                      <a:pt x="5" y="143"/>
                      <a:pt x="0" y="136"/>
                      <a:pt x="5" y="112"/>
                    </a:cubicBezTo>
                    <a:cubicBezTo>
                      <a:pt x="5" y="112"/>
                      <a:pt x="14" y="106"/>
                      <a:pt x="8" y="96"/>
                    </a:cubicBezTo>
                    <a:cubicBezTo>
                      <a:pt x="1" y="85"/>
                      <a:pt x="17" y="84"/>
                      <a:pt x="12" y="77"/>
                    </a:cubicBezTo>
                    <a:cubicBezTo>
                      <a:pt x="12" y="77"/>
                      <a:pt x="5" y="71"/>
                      <a:pt x="9" y="63"/>
                    </a:cubicBezTo>
                    <a:cubicBezTo>
                      <a:pt x="13" y="61"/>
                      <a:pt x="8" y="53"/>
                      <a:pt x="16" y="46"/>
                    </a:cubicBezTo>
                    <a:cubicBezTo>
                      <a:pt x="16" y="46"/>
                      <a:pt x="8" y="39"/>
                      <a:pt x="13" y="30"/>
                    </a:cubicBezTo>
                    <a:cubicBezTo>
                      <a:pt x="16" y="31"/>
                      <a:pt x="18" y="30"/>
                      <a:pt x="20" y="29"/>
                    </a:cubicBezTo>
                    <a:cubicBezTo>
                      <a:pt x="20" y="29"/>
                      <a:pt x="31" y="32"/>
                      <a:pt x="30" y="15"/>
                    </a:cubicBezTo>
                    <a:cubicBezTo>
                      <a:pt x="30" y="15"/>
                      <a:pt x="25" y="1"/>
                      <a:pt x="38" y="2"/>
                    </a:cubicBezTo>
                    <a:cubicBezTo>
                      <a:pt x="49" y="0"/>
                      <a:pt x="44" y="11"/>
                      <a:pt x="56" y="15"/>
                    </a:cubicBezTo>
                    <a:cubicBezTo>
                      <a:pt x="56" y="15"/>
                      <a:pt x="67" y="21"/>
                      <a:pt x="73" y="17"/>
                    </a:cubicBezTo>
                    <a:cubicBezTo>
                      <a:pt x="73" y="17"/>
                      <a:pt x="87" y="11"/>
                      <a:pt x="96" y="26"/>
                    </a:cubicBezTo>
                    <a:cubicBezTo>
                      <a:pt x="96" y="26"/>
                      <a:pt x="115" y="28"/>
                      <a:pt x="115" y="33"/>
                    </a:cubicBezTo>
                    <a:cubicBezTo>
                      <a:pt x="115" y="33"/>
                      <a:pt x="126" y="47"/>
                      <a:pt x="137" y="33"/>
                    </a:cubicBezTo>
                    <a:cubicBezTo>
                      <a:pt x="137" y="33"/>
                      <a:pt x="145" y="8"/>
                      <a:pt x="155" y="36"/>
                    </a:cubicBezTo>
                    <a:cubicBezTo>
                      <a:pt x="155" y="36"/>
                      <a:pt x="160" y="52"/>
                      <a:pt x="176" y="45"/>
                    </a:cubicBezTo>
                    <a:cubicBezTo>
                      <a:pt x="176" y="45"/>
                      <a:pt x="181" y="39"/>
                      <a:pt x="192" y="46"/>
                    </a:cubicBezTo>
                    <a:cubicBezTo>
                      <a:pt x="192" y="46"/>
                      <a:pt x="203" y="43"/>
                      <a:pt x="201" y="56"/>
                    </a:cubicBezTo>
                    <a:cubicBezTo>
                      <a:pt x="201" y="56"/>
                      <a:pt x="204" y="70"/>
                      <a:pt x="221" y="67"/>
                    </a:cubicBezTo>
                    <a:cubicBezTo>
                      <a:pt x="221" y="67"/>
                      <a:pt x="226" y="81"/>
                      <a:pt x="242" y="68"/>
                    </a:cubicBezTo>
                    <a:cubicBezTo>
                      <a:pt x="242" y="68"/>
                      <a:pt x="245" y="57"/>
                      <a:pt x="260" y="58"/>
                    </a:cubicBezTo>
                    <a:cubicBezTo>
                      <a:pt x="260" y="58"/>
                      <a:pt x="276" y="61"/>
                      <a:pt x="261" y="72"/>
                    </a:cubicBezTo>
                    <a:cubicBezTo>
                      <a:pt x="261" y="72"/>
                      <a:pt x="245" y="77"/>
                      <a:pt x="265" y="98"/>
                    </a:cubicBezTo>
                    <a:cubicBezTo>
                      <a:pt x="265" y="98"/>
                      <a:pt x="288" y="117"/>
                      <a:pt x="258" y="146"/>
                    </a:cubicBezTo>
                    <a:cubicBezTo>
                      <a:pt x="255" y="170"/>
                      <a:pt x="240" y="158"/>
                      <a:pt x="235" y="165"/>
                    </a:cubicBezTo>
                    <a:cubicBezTo>
                      <a:pt x="235" y="165"/>
                      <a:pt x="219" y="168"/>
                      <a:pt x="232" y="183"/>
                    </a:cubicBezTo>
                    <a:cubicBezTo>
                      <a:pt x="232" y="183"/>
                      <a:pt x="231" y="194"/>
                      <a:pt x="251" y="191"/>
                    </a:cubicBezTo>
                    <a:cubicBezTo>
                      <a:pt x="251" y="191"/>
                      <a:pt x="257" y="191"/>
                      <a:pt x="262" y="195"/>
                    </a:cubicBezTo>
                    <a:cubicBezTo>
                      <a:pt x="273" y="181"/>
                      <a:pt x="280" y="194"/>
                      <a:pt x="269" y="202"/>
                    </a:cubicBezTo>
                    <a:cubicBezTo>
                      <a:pt x="269" y="202"/>
                      <a:pt x="272" y="209"/>
                      <a:pt x="254" y="205"/>
                    </a:cubicBezTo>
                    <a:cubicBezTo>
                      <a:pt x="254" y="205"/>
                      <a:pt x="245" y="197"/>
                      <a:pt x="236" y="213"/>
                    </a:cubicBezTo>
                    <a:cubicBezTo>
                      <a:pt x="236" y="213"/>
                      <a:pt x="232" y="224"/>
                      <a:pt x="232" y="238"/>
                    </a:cubicBezTo>
                    <a:cubicBezTo>
                      <a:pt x="232" y="238"/>
                      <a:pt x="226" y="252"/>
                      <a:pt x="243" y="249"/>
                    </a:cubicBezTo>
                    <a:cubicBezTo>
                      <a:pt x="243" y="249"/>
                      <a:pt x="259" y="244"/>
                      <a:pt x="259" y="268"/>
                    </a:cubicBezTo>
                    <a:cubicBezTo>
                      <a:pt x="259" y="268"/>
                      <a:pt x="271" y="285"/>
                      <a:pt x="265" y="290"/>
                    </a:cubicBezTo>
                    <a:cubicBezTo>
                      <a:pt x="265" y="290"/>
                      <a:pt x="252" y="294"/>
                      <a:pt x="269" y="297"/>
                    </a:cubicBezTo>
                    <a:cubicBezTo>
                      <a:pt x="269" y="297"/>
                      <a:pt x="289" y="289"/>
                      <a:pt x="269" y="319"/>
                    </a:cubicBezTo>
                    <a:cubicBezTo>
                      <a:pt x="269" y="319"/>
                      <a:pt x="262" y="334"/>
                      <a:pt x="262" y="364"/>
                    </a:cubicBezTo>
                    <a:cubicBezTo>
                      <a:pt x="263" y="387"/>
                      <a:pt x="265" y="385"/>
                      <a:pt x="247" y="386"/>
                    </a:cubicBezTo>
                    <a:cubicBezTo>
                      <a:pt x="247" y="386"/>
                      <a:pt x="223" y="383"/>
                      <a:pt x="194" y="389"/>
                    </a:cubicBezTo>
                    <a:cubicBezTo>
                      <a:pt x="194" y="389"/>
                      <a:pt x="185" y="390"/>
                      <a:pt x="170" y="390"/>
                    </a:cubicBezTo>
                    <a:cubicBezTo>
                      <a:pt x="170" y="390"/>
                      <a:pt x="170" y="390"/>
                      <a:pt x="170" y="390"/>
                    </a:cubicBezTo>
                    <a:cubicBezTo>
                      <a:pt x="170" y="378"/>
                      <a:pt x="170" y="378"/>
                      <a:pt x="170" y="378"/>
                    </a:cubicBezTo>
                    <a:cubicBezTo>
                      <a:pt x="170" y="378"/>
                      <a:pt x="170" y="378"/>
                      <a:pt x="170" y="378"/>
                    </a:cubicBezTo>
                    <a:cubicBezTo>
                      <a:pt x="170" y="378"/>
                      <a:pt x="174" y="363"/>
                      <a:pt x="154" y="362"/>
                    </a:cubicBezTo>
                    <a:cubicBezTo>
                      <a:pt x="154" y="362"/>
                      <a:pt x="141" y="367"/>
                      <a:pt x="137" y="356"/>
                    </a:cubicBezTo>
                    <a:cubicBezTo>
                      <a:pt x="137" y="356"/>
                      <a:pt x="147" y="348"/>
                      <a:pt x="111" y="343"/>
                    </a:cubicBezTo>
                    <a:cubicBezTo>
                      <a:pt x="111" y="343"/>
                      <a:pt x="115" y="327"/>
                      <a:pt x="89" y="304"/>
                    </a:cubicBezTo>
                    <a:cubicBezTo>
                      <a:pt x="89" y="304"/>
                      <a:pt x="91" y="296"/>
                      <a:pt x="73" y="295"/>
                    </a:cubicBezTo>
                    <a:cubicBezTo>
                      <a:pt x="74" y="279"/>
                      <a:pt x="63" y="285"/>
                      <a:pt x="64" y="272"/>
                    </a:cubicBezTo>
                    <a:cubicBezTo>
                      <a:pt x="64" y="272"/>
                      <a:pt x="56" y="268"/>
                      <a:pt x="62" y="251"/>
                    </a:cubicBezTo>
                    <a:cubicBezTo>
                      <a:pt x="69" y="247"/>
                      <a:pt x="56" y="243"/>
                      <a:pt x="60" y="238"/>
                    </a:cubicBezTo>
                    <a:cubicBezTo>
                      <a:pt x="60" y="238"/>
                      <a:pt x="72" y="236"/>
                      <a:pt x="53" y="222"/>
                    </a:cubicBezTo>
                    <a:cubicBezTo>
                      <a:pt x="53" y="222"/>
                      <a:pt x="56" y="209"/>
                      <a:pt x="39" y="209"/>
                    </a:cubicBezTo>
                    <a:cubicBezTo>
                      <a:pt x="39" y="209"/>
                      <a:pt x="17" y="210"/>
                      <a:pt x="30" y="201"/>
                    </a:cubicBezTo>
                    <a:cubicBezTo>
                      <a:pt x="40" y="198"/>
                      <a:pt x="28" y="194"/>
                      <a:pt x="30" y="185"/>
                    </a:cubicBezTo>
                    <a:cubicBezTo>
                      <a:pt x="30" y="185"/>
                      <a:pt x="33" y="166"/>
                      <a:pt x="19" y="173"/>
                    </a:cubicBezTo>
                    <a:cubicBezTo>
                      <a:pt x="19" y="173"/>
                      <a:pt x="9" y="175"/>
                      <a:pt x="10" y="169"/>
                    </a:cubicBezTo>
                    <a:cubicBezTo>
                      <a:pt x="10" y="169"/>
                      <a:pt x="14" y="162"/>
                      <a:pt x="4" y="161"/>
                    </a:cubicBezTo>
                    <a:cubicBezTo>
                      <a:pt x="4" y="161"/>
                      <a:pt x="4" y="161"/>
                      <a:pt x="4" y="161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3" name="Freeform 42"/>
              <p:cNvSpPr>
                <a:spLocks/>
              </p:cNvSpPr>
              <p:nvPr/>
            </p:nvSpPr>
            <p:spPr bwMode="auto">
              <a:xfrm>
                <a:off x="4005526" y="3599817"/>
                <a:ext cx="1370614" cy="800883"/>
              </a:xfrm>
              <a:custGeom>
                <a:avLst/>
                <a:gdLst/>
                <a:ahLst/>
                <a:cxnLst>
                  <a:cxn ang="0">
                    <a:pos x="429" y="234"/>
                  </a:cxn>
                  <a:cxn ang="0">
                    <a:pos x="404" y="236"/>
                  </a:cxn>
                  <a:cxn ang="0">
                    <a:pos x="382" y="229"/>
                  </a:cxn>
                  <a:cxn ang="0">
                    <a:pos x="374" y="196"/>
                  </a:cxn>
                  <a:cxn ang="0">
                    <a:pos x="354" y="196"/>
                  </a:cxn>
                  <a:cxn ang="0">
                    <a:pos x="317" y="192"/>
                  </a:cxn>
                  <a:cxn ang="0">
                    <a:pos x="272" y="192"/>
                  </a:cxn>
                  <a:cxn ang="0">
                    <a:pos x="262" y="192"/>
                  </a:cxn>
                  <a:cxn ang="0">
                    <a:pos x="229" y="206"/>
                  </a:cxn>
                  <a:cxn ang="0">
                    <a:pos x="238" y="224"/>
                  </a:cxn>
                  <a:cxn ang="0">
                    <a:pos x="239" y="247"/>
                  </a:cxn>
                  <a:cxn ang="0">
                    <a:pos x="242" y="287"/>
                  </a:cxn>
                  <a:cxn ang="0">
                    <a:pos x="220" y="298"/>
                  </a:cxn>
                  <a:cxn ang="0">
                    <a:pos x="175" y="309"/>
                  </a:cxn>
                  <a:cxn ang="0">
                    <a:pos x="136" y="314"/>
                  </a:cxn>
                  <a:cxn ang="0">
                    <a:pos x="110" y="313"/>
                  </a:cxn>
                  <a:cxn ang="0">
                    <a:pos x="66" y="308"/>
                  </a:cxn>
                  <a:cxn ang="0">
                    <a:pos x="46" y="309"/>
                  </a:cxn>
                  <a:cxn ang="0">
                    <a:pos x="20" y="302"/>
                  </a:cxn>
                  <a:cxn ang="0">
                    <a:pos x="14" y="275"/>
                  </a:cxn>
                  <a:cxn ang="0">
                    <a:pos x="12" y="239"/>
                  </a:cxn>
                  <a:cxn ang="0">
                    <a:pos x="35" y="207"/>
                  </a:cxn>
                  <a:cxn ang="0">
                    <a:pos x="66" y="162"/>
                  </a:cxn>
                  <a:cxn ang="0">
                    <a:pos x="69" y="121"/>
                  </a:cxn>
                  <a:cxn ang="0">
                    <a:pos x="86" y="115"/>
                  </a:cxn>
                  <a:cxn ang="0">
                    <a:pos x="99" y="100"/>
                  </a:cxn>
                  <a:cxn ang="0">
                    <a:pos x="80" y="79"/>
                  </a:cxn>
                  <a:cxn ang="0">
                    <a:pos x="100" y="82"/>
                  </a:cxn>
                  <a:cxn ang="0">
                    <a:pos x="110" y="65"/>
                  </a:cxn>
                  <a:cxn ang="0">
                    <a:pos x="154" y="79"/>
                  </a:cxn>
                  <a:cxn ang="0">
                    <a:pos x="161" y="42"/>
                  </a:cxn>
                  <a:cxn ang="0">
                    <a:pos x="206" y="8"/>
                  </a:cxn>
                  <a:cxn ang="0">
                    <a:pos x="267" y="15"/>
                  </a:cxn>
                  <a:cxn ang="0">
                    <a:pos x="335" y="37"/>
                  </a:cxn>
                  <a:cxn ang="0">
                    <a:pos x="378" y="71"/>
                  </a:cxn>
                  <a:cxn ang="0">
                    <a:pos x="398" y="99"/>
                  </a:cxn>
                  <a:cxn ang="0">
                    <a:pos x="431" y="89"/>
                  </a:cxn>
                  <a:cxn ang="0">
                    <a:pos x="455" y="97"/>
                  </a:cxn>
                  <a:cxn ang="0">
                    <a:pos x="473" y="97"/>
                  </a:cxn>
                  <a:cxn ang="0">
                    <a:pos x="469" y="142"/>
                  </a:cxn>
                  <a:cxn ang="0">
                    <a:pos x="477" y="167"/>
                  </a:cxn>
                  <a:cxn ang="0">
                    <a:pos x="463" y="192"/>
                  </a:cxn>
                  <a:cxn ang="0">
                    <a:pos x="443" y="206"/>
                  </a:cxn>
                  <a:cxn ang="0">
                    <a:pos x="444" y="233"/>
                  </a:cxn>
                </a:cxnLst>
                <a:rect l="0" t="0" r="r" b="b"/>
                <a:pathLst>
                  <a:path w="484" h="320">
                    <a:moveTo>
                      <a:pt x="444" y="233"/>
                    </a:moveTo>
                    <a:cubicBezTo>
                      <a:pt x="433" y="228"/>
                      <a:pt x="429" y="234"/>
                      <a:pt x="429" y="234"/>
                    </a:cubicBezTo>
                    <a:cubicBezTo>
                      <a:pt x="425" y="239"/>
                      <a:pt x="417" y="233"/>
                      <a:pt x="417" y="233"/>
                    </a:cubicBezTo>
                    <a:cubicBezTo>
                      <a:pt x="405" y="243"/>
                      <a:pt x="404" y="236"/>
                      <a:pt x="404" y="236"/>
                    </a:cubicBezTo>
                    <a:cubicBezTo>
                      <a:pt x="395" y="226"/>
                      <a:pt x="393" y="233"/>
                      <a:pt x="393" y="233"/>
                    </a:cubicBezTo>
                    <a:cubicBezTo>
                      <a:pt x="382" y="238"/>
                      <a:pt x="382" y="229"/>
                      <a:pt x="382" y="229"/>
                    </a:cubicBezTo>
                    <a:cubicBezTo>
                      <a:pt x="396" y="219"/>
                      <a:pt x="379" y="215"/>
                      <a:pt x="379" y="215"/>
                    </a:cubicBezTo>
                    <a:cubicBezTo>
                      <a:pt x="370" y="203"/>
                      <a:pt x="374" y="196"/>
                      <a:pt x="374" y="196"/>
                    </a:cubicBezTo>
                    <a:cubicBezTo>
                      <a:pt x="369" y="205"/>
                      <a:pt x="366" y="199"/>
                      <a:pt x="366" y="199"/>
                    </a:cubicBezTo>
                    <a:cubicBezTo>
                      <a:pt x="365" y="186"/>
                      <a:pt x="354" y="196"/>
                      <a:pt x="354" y="196"/>
                    </a:cubicBezTo>
                    <a:cubicBezTo>
                      <a:pt x="343" y="196"/>
                      <a:pt x="337" y="190"/>
                      <a:pt x="337" y="190"/>
                    </a:cubicBezTo>
                    <a:cubicBezTo>
                      <a:pt x="327" y="181"/>
                      <a:pt x="317" y="192"/>
                      <a:pt x="317" y="192"/>
                    </a:cubicBezTo>
                    <a:cubicBezTo>
                      <a:pt x="306" y="199"/>
                      <a:pt x="297" y="192"/>
                      <a:pt x="297" y="192"/>
                    </a:cubicBezTo>
                    <a:cubicBezTo>
                      <a:pt x="279" y="188"/>
                      <a:pt x="272" y="192"/>
                      <a:pt x="272" y="192"/>
                    </a:cubicBezTo>
                    <a:cubicBezTo>
                      <a:pt x="270" y="193"/>
                      <a:pt x="269" y="192"/>
                      <a:pt x="267" y="191"/>
                    </a:cubicBezTo>
                    <a:cubicBezTo>
                      <a:pt x="265" y="190"/>
                      <a:pt x="264" y="191"/>
                      <a:pt x="262" y="192"/>
                    </a:cubicBezTo>
                    <a:cubicBezTo>
                      <a:pt x="249" y="188"/>
                      <a:pt x="246" y="199"/>
                      <a:pt x="246" y="199"/>
                    </a:cubicBezTo>
                    <a:cubicBezTo>
                      <a:pt x="228" y="197"/>
                      <a:pt x="229" y="206"/>
                      <a:pt x="229" y="206"/>
                    </a:cubicBezTo>
                    <a:cubicBezTo>
                      <a:pt x="231" y="210"/>
                      <a:pt x="225" y="215"/>
                      <a:pt x="225" y="215"/>
                    </a:cubicBezTo>
                    <a:cubicBezTo>
                      <a:pt x="232" y="215"/>
                      <a:pt x="238" y="224"/>
                      <a:pt x="238" y="224"/>
                    </a:cubicBezTo>
                    <a:cubicBezTo>
                      <a:pt x="245" y="227"/>
                      <a:pt x="227" y="226"/>
                      <a:pt x="227" y="236"/>
                    </a:cubicBezTo>
                    <a:cubicBezTo>
                      <a:pt x="227" y="240"/>
                      <a:pt x="239" y="247"/>
                      <a:pt x="239" y="247"/>
                    </a:cubicBezTo>
                    <a:cubicBezTo>
                      <a:pt x="235" y="267"/>
                      <a:pt x="253" y="261"/>
                      <a:pt x="244" y="273"/>
                    </a:cubicBezTo>
                    <a:cubicBezTo>
                      <a:pt x="242" y="277"/>
                      <a:pt x="242" y="287"/>
                      <a:pt x="242" y="287"/>
                    </a:cubicBezTo>
                    <a:cubicBezTo>
                      <a:pt x="246" y="305"/>
                      <a:pt x="237" y="302"/>
                      <a:pt x="237" y="302"/>
                    </a:cubicBezTo>
                    <a:cubicBezTo>
                      <a:pt x="221" y="303"/>
                      <a:pt x="220" y="298"/>
                      <a:pt x="220" y="298"/>
                    </a:cubicBezTo>
                    <a:cubicBezTo>
                      <a:pt x="203" y="291"/>
                      <a:pt x="192" y="300"/>
                      <a:pt x="192" y="300"/>
                    </a:cubicBezTo>
                    <a:cubicBezTo>
                      <a:pt x="187" y="306"/>
                      <a:pt x="175" y="309"/>
                      <a:pt x="175" y="309"/>
                    </a:cubicBezTo>
                    <a:cubicBezTo>
                      <a:pt x="165" y="309"/>
                      <a:pt x="160" y="314"/>
                      <a:pt x="160" y="314"/>
                    </a:cubicBezTo>
                    <a:cubicBezTo>
                      <a:pt x="150" y="315"/>
                      <a:pt x="136" y="314"/>
                      <a:pt x="136" y="314"/>
                    </a:cubicBezTo>
                    <a:cubicBezTo>
                      <a:pt x="127" y="317"/>
                      <a:pt x="126" y="312"/>
                      <a:pt x="126" y="312"/>
                    </a:cubicBezTo>
                    <a:cubicBezTo>
                      <a:pt x="115" y="306"/>
                      <a:pt x="110" y="313"/>
                      <a:pt x="110" y="313"/>
                    </a:cubicBezTo>
                    <a:cubicBezTo>
                      <a:pt x="82" y="319"/>
                      <a:pt x="85" y="309"/>
                      <a:pt x="85" y="309"/>
                    </a:cubicBezTo>
                    <a:cubicBezTo>
                      <a:pt x="75" y="294"/>
                      <a:pt x="66" y="308"/>
                      <a:pt x="66" y="308"/>
                    </a:cubicBezTo>
                    <a:cubicBezTo>
                      <a:pt x="64" y="312"/>
                      <a:pt x="55" y="306"/>
                      <a:pt x="55" y="313"/>
                    </a:cubicBezTo>
                    <a:cubicBezTo>
                      <a:pt x="52" y="320"/>
                      <a:pt x="46" y="309"/>
                      <a:pt x="46" y="309"/>
                    </a:cubicBezTo>
                    <a:cubicBezTo>
                      <a:pt x="44" y="305"/>
                      <a:pt x="33" y="306"/>
                      <a:pt x="33" y="306"/>
                    </a:cubicBezTo>
                    <a:cubicBezTo>
                      <a:pt x="28" y="299"/>
                      <a:pt x="20" y="302"/>
                      <a:pt x="20" y="302"/>
                    </a:cubicBezTo>
                    <a:cubicBezTo>
                      <a:pt x="6" y="298"/>
                      <a:pt x="11" y="289"/>
                      <a:pt x="11" y="289"/>
                    </a:cubicBezTo>
                    <a:cubicBezTo>
                      <a:pt x="0" y="273"/>
                      <a:pt x="14" y="275"/>
                      <a:pt x="14" y="275"/>
                    </a:cubicBezTo>
                    <a:cubicBezTo>
                      <a:pt x="21" y="270"/>
                      <a:pt x="15" y="254"/>
                      <a:pt x="15" y="254"/>
                    </a:cubicBezTo>
                    <a:cubicBezTo>
                      <a:pt x="19" y="243"/>
                      <a:pt x="12" y="239"/>
                      <a:pt x="12" y="239"/>
                    </a:cubicBezTo>
                    <a:cubicBezTo>
                      <a:pt x="8" y="232"/>
                      <a:pt x="11" y="225"/>
                      <a:pt x="11" y="225"/>
                    </a:cubicBezTo>
                    <a:cubicBezTo>
                      <a:pt x="18" y="210"/>
                      <a:pt x="35" y="207"/>
                      <a:pt x="35" y="207"/>
                    </a:cubicBezTo>
                    <a:cubicBezTo>
                      <a:pt x="37" y="192"/>
                      <a:pt x="52" y="192"/>
                      <a:pt x="52" y="192"/>
                    </a:cubicBezTo>
                    <a:cubicBezTo>
                      <a:pt x="75" y="180"/>
                      <a:pt x="66" y="162"/>
                      <a:pt x="66" y="162"/>
                    </a:cubicBezTo>
                    <a:cubicBezTo>
                      <a:pt x="66" y="145"/>
                      <a:pt x="62" y="141"/>
                      <a:pt x="62" y="141"/>
                    </a:cubicBezTo>
                    <a:cubicBezTo>
                      <a:pt x="53" y="129"/>
                      <a:pt x="69" y="121"/>
                      <a:pt x="69" y="121"/>
                    </a:cubicBezTo>
                    <a:cubicBezTo>
                      <a:pt x="69" y="121"/>
                      <a:pt x="69" y="121"/>
                      <a:pt x="69" y="121"/>
                    </a:cubicBezTo>
                    <a:cubicBezTo>
                      <a:pt x="86" y="115"/>
                      <a:pt x="86" y="115"/>
                      <a:pt x="86" y="115"/>
                    </a:cubicBezTo>
                    <a:cubicBezTo>
                      <a:pt x="86" y="115"/>
                      <a:pt x="86" y="115"/>
                      <a:pt x="86" y="115"/>
                    </a:cubicBezTo>
                    <a:cubicBezTo>
                      <a:pt x="98" y="108"/>
                      <a:pt x="99" y="100"/>
                      <a:pt x="99" y="100"/>
                    </a:cubicBezTo>
                    <a:cubicBezTo>
                      <a:pt x="96" y="93"/>
                      <a:pt x="80" y="94"/>
                      <a:pt x="80" y="94"/>
                    </a:cubicBezTo>
                    <a:cubicBezTo>
                      <a:pt x="53" y="79"/>
                      <a:pt x="80" y="79"/>
                      <a:pt x="80" y="79"/>
                    </a:cubicBezTo>
                    <a:cubicBezTo>
                      <a:pt x="96" y="72"/>
                      <a:pt x="100" y="82"/>
                      <a:pt x="100" y="82"/>
                    </a:cubicBezTo>
                    <a:cubicBezTo>
                      <a:pt x="100" y="82"/>
                      <a:pt x="100" y="82"/>
                      <a:pt x="100" y="82"/>
                    </a:cubicBezTo>
                    <a:cubicBezTo>
                      <a:pt x="110" y="65"/>
                      <a:pt x="110" y="65"/>
                      <a:pt x="110" y="65"/>
                    </a:cubicBezTo>
                    <a:cubicBezTo>
                      <a:pt x="110" y="65"/>
                      <a:pt x="110" y="65"/>
                      <a:pt x="110" y="65"/>
                    </a:cubicBezTo>
                    <a:cubicBezTo>
                      <a:pt x="118" y="69"/>
                      <a:pt x="133" y="76"/>
                      <a:pt x="133" y="76"/>
                    </a:cubicBezTo>
                    <a:cubicBezTo>
                      <a:pt x="151" y="89"/>
                      <a:pt x="154" y="79"/>
                      <a:pt x="154" y="79"/>
                    </a:cubicBezTo>
                    <a:cubicBezTo>
                      <a:pt x="154" y="79"/>
                      <a:pt x="161" y="72"/>
                      <a:pt x="157" y="59"/>
                    </a:cubicBezTo>
                    <a:cubicBezTo>
                      <a:pt x="157" y="59"/>
                      <a:pt x="147" y="56"/>
                      <a:pt x="161" y="42"/>
                    </a:cubicBezTo>
                    <a:cubicBezTo>
                      <a:pt x="161" y="42"/>
                      <a:pt x="164" y="22"/>
                      <a:pt x="176" y="23"/>
                    </a:cubicBezTo>
                    <a:cubicBezTo>
                      <a:pt x="189" y="9"/>
                      <a:pt x="202" y="12"/>
                      <a:pt x="206" y="8"/>
                    </a:cubicBezTo>
                    <a:cubicBezTo>
                      <a:pt x="213" y="1"/>
                      <a:pt x="224" y="9"/>
                      <a:pt x="234" y="4"/>
                    </a:cubicBezTo>
                    <a:cubicBezTo>
                      <a:pt x="236" y="9"/>
                      <a:pt x="257" y="0"/>
                      <a:pt x="267" y="15"/>
                    </a:cubicBezTo>
                    <a:cubicBezTo>
                      <a:pt x="285" y="31"/>
                      <a:pt x="293" y="40"/>
                      <a:pt x="305" y="37"/>
                    </a:cubicBezTo>
                    <a:cubicBezTo>
                      <a:pt x="319" y="39"/>
                      <a:pt x="335" y="37"/>
                      <a:pt x="335" y="37"/>
                    </a:cubicBezTo>
                    <a:cubicBezTo>
                      <a:pt x="362" y="21"/>
                      <a:pt x="360" y="53"/>
                      <a:pt x="360" y="53"/>
                    </a:cubicBezTo>
                    <a:cubicBezTo>
                      <a:pt x="383" y="63"/>
                      <a:pt x="378" y="71"/>
                      <a:pt x="378" y="71"/>
                    </a:cubicBezTo>
                    <a:cubicBezTo>
                      <a:pt x="381" y="82"/>
                      <a:pt x="388" y="83"/>
                      <a:pt x="388" y="83"/>
                    </a:cubicBezTo>
                    <a:cubicBezTo>
                      <a:pt x="400" y="88"/>
                      <a:pt x="398" y="99"/>
                      <a:pt x="398" y="99"/>
                    </a:cubicBezTo>
                    <a:cubicBezTo>
                      <a:pt x="400" y="119"/>
                      <a:pt x="411" y="99"/>
                      <a:pt x="411" y="99"/>
                    </a:cubicBezTo>
                    <a:cubicBezTo>
                      <a:pt x="418" y="80"/>
                      <a:pt x="431" y="89"/>
                      <a:pt x="431" y="89"/>
                    </a:cubicBezTo>
                    <a:cubicBezTo>
                      <a:pt x="433" y="98"/>
                      <a:pt x="448" y="89"/>
                      <a:pt x="448" y="89"/>
                    </a:cubicBezTo>
                    <a:cubicBezTo>
                      <a:pt x="463" y="93"/>
                      <a:pt x="455" y="97"/>
                      <a:pt x="455" y="97"/>
                    </a:cubicBezTo>
                    <a:cubicBezTo>
                      <a:pt x="449" y="103"/>
                      <a:pt x="459" y="107"/>
                      <a:pt x="460" y="99"/>
                    </a:cubicBezTo>
                    <a:cubicBezTo>
                      <a:pt x="466" y="93"/>
                      <a:pt x="473" y="97"/>
                      <a:pt x="473" y="97"/>
                    </a:cubicBezTo>
                    <a:cubicBezTo>
                      <a:pt x="473" y="100"/>
                      <a:pt x="462" y="106"/>
                      <a:pt x="466" y="117"/>
                    </a:cubicBezTo>
                    <a:cubicBezTo>
                      <a:pt x="461" y="142"/>
                      <a:pt x="469" y="142"/>
                      <a:pt x="469" y="142"/>
                    </a:cubicBezTo>
                    <a:cubicBezTo>
                      <a:pt x="479" y="144"/>
                      <a:pt x="480" y="155"/>
                      <a:pt x="480" y="155"/>
                    </a:cubicBezTo>
                    <a:cubicBezTo>
                      <a:pt x="484" y="164"/>
                      <a:pt x="477" y="167"/>
                      <a:pt x="477" y="167"/>
                    </a:cubicBezTo>
                    <a:cubicBezTo>
                      <a:pt x="469" y="168"/>
                      <a:pt x="477" y="182"/>
                      <a:pt x="477" y="182"/>
                    </a:cubicBezTo>
                    <a:cubicBezTo>
                      <a:pt x="484" y="199"/>
                      <a:pt x="463" y="192"/>
                      <a:pt x="463" y="192"/>
                    </a:cubicBezTo>
                    <a:cubicBezTo>
                      <a:pt x="450" y="177"/>
                      <a:pt x="443" y="188"/>
                      <a:pt x="443" y="188"/>
                    </a:cubicBezTo>
                    <a:cubicBezTo>
                      <a:pt x="434" y="199"/>
                      <a:pt x="443" y="206"/>
                      <a:pt x="443" y="206"/>
                    </a:cubicBezTo>
                    <a:cubicBezTo>
                      <a:pt x="453" y="214"/>
                      <a:pt x="443" y="217"/>
                      <a:pt x="443" y="217"/>
                    </a:cubicBezTo>
                    <a:cubicBezTo>
                      <a:pt x="429" y="219"/>
                      <a:pt x="444" y="233"/>
                      <a:pt x="444" y="233"/>
                    </a:cubicBezTo>
                    <a:cubicBezTo>
                      <a:pt x="444" y="233"/>
                      <a:pt x="444" y="233"/>
                      <a:pt x="444" y="233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4" name="Freeform 41"/>
              <p:cNvSpPr>
                <a:spLocks/>
              </p:cNvSpPr>
              <p:nvPr/>
            </p:nvSpPr>
            <p:spPr bwMode="auto">
              <a:xfrm>
                <a:off x="2845881" y="3153094"/>
                <a:ext cx="1120174" cy="825030"/>
              </a:xfrm>
              <a:custGeom>
                <a:avLst/>
                <a:gdLst/>
                <a:ahLst/>
                <a:cxnLst>
                  <a:cxn ang="0">
                    <a:pos x="385" y="177"/>
                  </a:cxn>
                  <a:cxn ang="0">
                    <a:pos x="389" y="206"/>
                  </a:cxn>
                  <a:cxn ang="0">
                    <a:pos x="389" y="228"/>
                  </a:cxn>
                  <a:cxn ang="0">
                    <a:pos x="372" y="230"/>
                  </a:cxn>
                  <a:cxn ang="0">
                    <a:pos x="355" y="235"/>
                  </a:cxn>
                  <a:cxn ang="0">
                    <a:pos x="342" y="217"/>
                  </a:cxn>
                  <a:cxn ang="0">
                    <a:pos x="332" y="209"/>
                  </a:cxn>
                  <a:cxn ang="0">
                    <a:pos x="319" y="221"/>
                  </a:cxn>
                  <a:cxn ang="0">
                    <a:pos x="311" y="233"/>
                  </a:cxn>
                  <a:cxn ang="0">
                    <a:pos x="301" y="242"/>
                  </a:cxn>
                  <a:cxn ang="0">
                    <a:pos x="288" y="244"/>
                  </a:cxn>
                  <a:cxn ang="0">
                    <a:pos x="275" y="243"/>
                  </a:cxn>
                  <a:cxn ang="0">
                    <a:pos x="250" y="240"/>
                  </a:cxn>
                  <a:cxn ang="0">
                    <a:pos x="238" y="252"/>
                  </a:cxn>
                  <a:cxn ang="0">
                    <a:pos x="230" y="270"/>
                  </a:cxn>
                  <a:cxn ang="0">
                    <a:pos x="209" y="274"/>
                  </a:cxn>
                  <a:cxn ang="0">
                    <a:pos x="192" y="273"/>
                  </a:cxn>
                  <a:cxn ang="0">
                    <a:pos x="178" y="273"/>
                  </a:cxn>
                  <a:cxn ang="0">
                    <a:pos x="139" y="272"/>
                  </a:cxn>
                  <a:cxn ang="0">
                    <a:pos x="127" y="286"/>
                  </a:cxn>
                  <a:cxn ang="0">
                    <a:pos x="122" y="300"/>
                  </a:cxn>
                  <a:cxn ang="0">
                    <a:pos x="115" y="306"/>
                  </a:cxn>
                  <a:cxn ang="0">
                    <a:pos x="87" y="320"/>
                  </a:cxn>
                  <a:cxn ang="0">
                    <a:pos x="59" y="330"/>
                  </a:cxn>
                  <a:cxn ang="0">
                    <a:pos x="56" y="318"/>
                  </a:cxn>
                  <a:cxn ang="0">
                    <a:pos x="51" y="301"/>
                  </a:cxn>
                  <a:cxn ang="0">
                    <a:pos x="44" y="286"/>
                  </a:cxn>
                  <a:cxn ang="0">
                    <a:pos x="33" y="265"/>
                  </a:cxn>
                  <a:cxn ang="0">
                    <a:pos x="23" y="253"/>
                  </a:cxn>
                  <a:cxn ang="0">
                    <a:pos x="21" y="241"/>
                  </a:cxn>
                  <a:cxn ang="0">
                    <a:pos x="16" y="224"/>
                  </a:cxn>
                  <a:cxn ang="0">
                    <a:pos x="15" y="213"/>
                  </a:cxn>
                  <a:cxn ang="0">
                    <a:pos x="20" y="187"/>
                  </a:cxn>
                  <a:cxn ang="0">
                    <a:pos x="31" y="193"/>
                  </a:cxn>
                  <a:cxn ang="0">
                    <a:pos x="47" y="185"/>
                  </a:cxn>
                  <a:cxn ang="0">
                    <a:pos x="68" y="177"/>
                  </a:cxn>
                  <a:cxn ang="0">
                    <a:pos x="82" y="177"/>
                  </a:cxn>
                  <a:cxn ang="0">
                    <a:pos x="99" y="183"/>
                  </a:cxn>
                  <a:cxn ang="0">
                    <a:pos x="104" y="173"/>
                  </a:cxn>
                  <a:cxn ang="0">
                    <a:pos x="114" y="167"/>
                  </a:cxn>
                  <a:cxn ang="0">
                    <a:pos x="144" y="166"/>
                  </a:cxn>
                  <a:cxn ang="0">
                    <a:pos x="169" y="153"/>
                  </a:cxn>
                  <a:cxn ang="0">
                    <a:pos x="187" y="135"/>
                  </a:cxn>
                  <a:cxn ang="0">
                    <a:pos x="188" y="118"/>
                  </a:cxn>
                  <a:cxn ang="0">
                    <a:pos x="194" y="90"/>
                  </a:cxn>
                  <a:cxn ang="0">
                    <a:pos x="209" y="70"/>
                  </a:cxn>
                  <a:cxn ang="0">
                    <a:pos x="227" y="69"/>
                  </a:cxn>
                  <a:cxn ang="0">
                    <a:pos x="251" y="72"/>
                  </a:cxn>
                  <a:cxn ang="0">
                    <a:pos x="268" y="46"/>
                  </a:cxn>
                  <a:cxn ang="0">
                    <a:pos x="273" y="30"/>
                  </a:cxn>
                  <a:cxn ang="0">
                    <a:pos x="284" y="17"/>
                  </a:cxn>
                  <a:cxn ang="0">
                    <a:pos x="301" y="0"/>
                  </a:cxn>
                  <a:cxn ang="0">
                    <a:pos x="316" y="16"/>
                  </a:cxn>
                  <a:cxn ang="0">
                    <a:pos x="325" y="36"/>
                  </a:cxn>
                  <a:cxn ang="0">
                    <a:pos x="335" y="47"/>
                  </a:cxn>
                  <a:cxn ang="0">
                    <a:pos x="337" y="65"/>
                  </a:cxn>
                  <a:cxn ang="0">
                    <a:pos x="344" y="80"/>
                  </a:cxn>
                  <a:cxn ang="0">
                    <a:pos x="359" y="98"/>
                  </a:cxn>
                  <a:cxn ang="0">
                    <a:pos x="374" y="111"/>
                  </a:cxn>
                  <a:cxn ang="0">
                    <a:pos x="375" y="125"/>
                  </a:cxn>
                  <a:cxn ang="0">
                    <a:pos x="376" y="147"/>
                  </a:cxn>
                  <a:cxn ang="0">
                    <a:pos x="385" y="177"/>
                  </a:cxn>
                  <a:cxn ang="0">
                    <a:pos x="385" y="177"/>
                  </a:cxn>
                </a:cxnLst>
                <a:rect l="0" t="0" r="r" b="b"/>
                <a:pathLst>
                  <a:path w="396" h="330">
                    <a:moveTo>
                      <a:pt x="385" y="177"/>
                    </a:moveTo>
                    <a:cubicBezTo>
                      <a:pt x="374" y="195"/>
                      <a:pt x="385" y="191"/>
                      <a:pt x="389" y="206"/>
                    </a:cubicBezTo>
                    <a:cubicBezTo>
                      <a:pt x="389" y="206"/>
                      <a:pt x="396" y="220"/>
                      <a:pt x="389" y="228"/>
                    </a:cubicBezTo>
                    <a:cubicBezTo>
                      <a:pt x="380" y="238"/>
                      <a:pt x="380" y="226"/>
                      <a:pt x="372" y="230"/>
                    </a:cubicBezTo>
                    <a:cubicBezTo>
                      <a:pt x="372" y="230"/>
                      <a:pt x="365" y="239"/>
                      <a:pt x="355" y="235"/>
                    </a:cubicBezTo>
                    <a:cubicBezTo>
                      <a:pt x="355" y="235"/>
                      <a:pt x="354" y="224"/>
                      <a:pt x="342" y="217"/>
                    </a:cubicBezTo>
                    <a:cubicBezTo>
                      <a:pt x="342" y="217"/>
                      <a:pt x="335" y="217"/>
                      <a:pt x="332" y="209"/>
                    </a:cubicBezTo>
                    <a:cubicBezTo>
                      <a:pt x="332" y="209"/>
                      <a:pt x="325" y="217"/>
                      <a:pt x="319" y="221"/>
                    </a:cubicBezTo>
                    <a:cubicBezTo>
                      <a:pt x="319" y="221"/>
                      <a:pt x="310" y="223"/>
                      <a:pt x="311" y="233"/>
                    </a:cubicBezTo>
                    <a:cubicBezTo>
                      <a:pt x="311" y="233"/>
                      <a:pt x="313" y="248"/>
                      <a:pt x="301" y="242"/>
                    </a:cubicBezTo>
                    <a:cubicBezTo>
                      <a:pt x="301" y="242"/>
                      <a:pt x="296" y="232"/>
                      <a:pt x="288" y="244"/>
                    </a:cubicBezTo>
                    <a:cubicBezTo>
                      <a:pt x="288" y="244"/>
                      <a:pt x="279" y="259"/>
                      <a:pt x="275" y="243"/>
                    </a:cubicBezTo>
                    <a:cubicBezTo>
                      <a:pt x="275" y="243"/>
                      <a:pt x="260" y="234"/>
                      <a:pt x="250" y="240"/>
                    </a:cubicBezTo>
                    <a:cubicBezTo>
                      <a:pt x="250" y="240"/>
                      <a:pt x="232" y="234"/>
                      <a:pt x="238" y="252"/>
                    </a:cubicBezTo>
                    <a:cubicBezTo>
                      <a:pt x="238" y="252"/>
                      <a:pt x="229" y="261"/>
                      <a:pt x="230" y="270"/>
                    </a:cubicBezTo>
                    <a:cubicBezTo>
                      <a:pt x="230" y="270"/>
                      <a:pt x="212" y="282"/>
                      <a:pt x="209" y="274"/>
                    </a:cubicBezTo>
                    <a:cubicBezTo>
                      <a:pt x="209" y="274"/>
                      <a:pt x="205" y="265"/>
                      <a:pt x="192" y="273"/>
                    </a:cubicBezTo>
                    <a:cubicBezTo>
                      <a:pt x="192" y="273"/>
                      <a:pt x="182" y="281"/>
                      <a:pt x="178" y="273"/>
                    </a:cubicBezTo>
                    <a:cubicBezTo>
                      <a:pt x="178" y="273"/>
                      <a:pt x="161" y="268"/>
                      <a:pt x="139" y="272"/>
                    </a:cubicBezTo>
                    <a:cubicBezTo>
                      <a:pt x="139" y="272"/>
                      <a:pt x="128" y="268"/>
                      <a:pt x="127" y="286"/>
                    </a:cubicBezTo>
                    <a:cubicBezTo>
                      <a:pt x="127" y="286"/>
                      <a:pt x="118" y="296"/>
                      <a:pt x="122" y="300"/>
                    </a:cubicBezTo>
                    <a:cubicBezTo>
                      <a:pt x="122" y="300"/>
                      <a:pt x="127" y="309"/>
                      <a:pt x="115" y="306"/>
                    </a:cubicBezTo>
                    <a:cubicBezTo>
                      <a:pt x="115" y="306"/>
                      <a:pt x="102" y="302"/>
                      <a:pt x="87" y="320"/>
                    </a:cubicBezTo>
                    <a:cubicBezTo>
                      <a:pt x="81" y="325"/>
                      <a:pt x="76" y="311"/>
                      <a:pt x="59" y="330"/>
                    </a:cubicBezTo>
                    <a:cubicBezTo>
                      <a:pt x="44" y="325"/>
                      <a:pt x="56" y="318"/>
                      <a:pt x="56" y="318"/>
                    </a:cubicBezTo>
                    <a:cubicBezTo>
                      <a:pt x="62" y="303"/>
                      <a:pt x="51" y="301"/>
                      <a:pt x="51" y="301"/>
                    </a:cubicBezTo>
                    <a:cubicBezTo>
                      <a:pt x="46" y="300"/>
                      <a:pt x="58" y="285"/>
                      <a:pt x="44" y="286"/>
                    </a:cubicBezTo>
                    <a:cubicBezTo>
                      <a:pt x="35" y="283"/>
                      <a:pt x="45" y="274"/>
                      <a:pt x="33" y="265"/>
                    </a:cubicBezTo>
                    <a:cubicBezTo>
                      <a:pt x="21" y="263"/>
                      <a:pt x="31" y="250"/>
                      <a:pt x="23" y="253"/>
                    </a:cubicBezTo>
                    <a:cubicBezTo>
                      <a:pt x="17" y="252"/>
                      <a:pt x="21" y="241"/>
                      <a:pt x="21" y="241"/>
                    </a:cubicBezTo>
                    <a:cubicBezTo>
                      <a:pt x="10" y="239"/>
                      <a:pt x="16" y="224"/>
                      <a:pt x="16" y="224"/>
                    </a:cubicBezTo>
                    <a:cubicBezTo>
                      <a:pt x="0" y="224"/>
                      <a:pt x="11" y="211"/>
                      <a:pt x="15" y="213"/>
                    </a:cubicBezTo>
                    <a:cubicBezTo>
                      <a:pt x="26" y="199"/>
                      <a:pt x="20" y="187"/>
                      <a:pt x="20" y="187"/>
                    </a:cubicBezTo>
                    <a:cubicBezTo>
                      <a:pt x="31" y="182"/>
                      <a:pt x="24" y="195"/>
                      <a:pt x="31" y="193"/>
                    </a:cubicBezTo>
                    <a:cubicBezTo>
                      <a:pt x="40" y="195"/>
                      <a:pt x="47" y="185"/>
                      <a:pt x="47" y="185"/>
                    </a:cubicBezTo>
                    <a:cubicBezTo>
                      <a:pt x="51" y="176"/>
                      <a:pt x="68" y="177"/>
                      <a:pt x="68" y="177"/>
                    </a:cubicBezTo>
                    <a:cubicBezTo>
                      <a:pt x="73" y="162"/>
                      <a:pt x="82" y="177"/>
                      <a:pt x="82" y="177"/>
                    </a:cubicBezTo>
                    <a:cubicBezTo>
                      <a:pt x="93" y="177"/>
                      <a:pt x="99" y="183"/>
                      <a:pt x="99" y="183"/>
                    </a:cubicBezTo>
                    <a:cubicBezTo>
                      <a:pt x="106" y="188"/>
                      <a:pt x="104" y="173"/>
                      <a:pt x="104" y="173"/>
                    </a:cubicBezTo>
                    <a:cubicBezTo>
                      <a:pt x="104" y="155"/>
                      <a:pt x="114" y="167"/>
                      <a:pt x="114" y="167"/>
                    </a:cubicBezTo>
                    <a:cubicBezTo>
                      <a:pt x="137" y="158"/>
                      <a:pt x="144" y="166"/>
                      <a:pt x="144" y="166"/>
                    </a:cubicBezTo>
                    <a:cubicBezTo>
                      <a:pt x="167" y="166"/>
                      <a:pt x="169" y="153"/>
                      <a:pt x="169" y="153"/>
                    </a:cubicBezTo>
                    <a:cubicBezTo>
                      <a:pt x="170" y="144"/>
                      <a:pt x="187" y="135"/>
                      <a:pt x="187" y="135"/>
                    </a:cubicBezTo>
                    <a:cubicBezTo>
                      <a:pt x="187" y="126"/>
                      <a:pt x="188" y="118"/>
                      <a:pt x="188" y="118"/>
                    </a:cubicBezTo>
                    <a:cubicBezTo>
                      <a:pt x="195" y="107"/>
                      <a:pt x="194" y="90"/>
                      <a:pt x="194" y="90"/>
                    </a:cubicBezTo>
                    <a:cubicBezTo>
                      <a:pt x="194" y="63"/>
                      <a:pt x="209" y="70"/>
                      <a:pt x="209" y="70"/>
                    </a:cubicBezTo>
                    <a:cubicBezTo>
                      <a:pt x="217" y="58"/>
                      <a:pt x="227" y="69"/>
                      <a:pt x="227" y="69"/>
                    </a:cubicBezTo>
                    <a:cubicBezTo>
                      <a:pt x="234" y="76"/>
                      <a:pt x="251" y="72"/>
                      <a:pt x="251" y="72"/>
                    </a:cubicBezTo>
                    <a:cubicBezTo>
                      <a:pt x="266" y="74"/>
                      <a:pt x="268" y="46"/>
                      <a:pt x="268" y="46"/>
                    </a:cubicBezTo>
                    <a:cubicBezTo>
                      <a:pt x="279" y="43"/>
                      <a:pt x="273" y="30"/>
                      <a:pt x="273" y="30"/>
                    </a:cubicBezTo>
                    <a:cubicBezTo>
                      <a:pt x="274" y="22"/>
                      <a:pt x="287" y="22"/>
                      <a:pt x="284" y="17"/>
                    </a:cubicBezTo>
                    <a:cubicBezTo>
                      <a:pt x="282" y="5"/>
                      <a:pt x="301" y="0"/>
                      <a:pt x="301" y="0"/>
                    </a:cubicBezTo>
                    <a:cubicBezTo>
                      <a:pt x="302" y="15"/>
                      <a:pt x="316" y="16"/>
                      <a:pt x="316" y="16"/>
                    </a:cubicBezTo>
                    <a:cubicBezTo>
                      <a:pt x="316" y="38"/>
                      <a:pt x="325" y="36"/>
                      <a:pt x="325" y="36"/>
                    </a:cubicBezTo>
                    <a:cubicBezTo>
                      <a:pt x="333" y="36"/>
                      <a:pt x="335" y="47"/>
                      <a:pt x="335" y="47"/>
                    </a:cubicBezTo>
                    <a:cubicBezTo>
                      <a:pt x="341" y="52"/>
                      <a:pt x="337" y="65"/>
                      <a:pt x="337" y="65"/>
                    </a:cubicBezTo>
                    <a:cubicBezTo>
                      <a:pt x="324" y="67"/>
                      <a:pt x="344" y="80"/>
                      <a:pt x="344" y="80"/>
                    </a:cubicBezTo>
                    <a:cubicBezTo>
                      <a:pt x="359" y="86"/>
                      <a:pt x="359" y="98"/>
                      <a:pt x="359" y="98"/>
                    </a:cubicBezTo>
                    <a:cubicBezTo>
                      <a:pt x="376" y="100"/>
                      <a:pt x="374" y="111"/>
                      <a:pt x="374" y="111"/>
                    </a:cubicBezTo>
                    <a:cubicBezTo>
                      <a:pt x="388" y="124"/>
                      <a:pt x="375" y="125"/>
                      <a:pt x="375" y="125"/>
                    </a:cubicBezTo>
                    <a:cubicBezTo>
                      <a:pt x="366" y="136"/>
                      <a:pt x="376" y="147"/>
                      <a:pt x="376" y="147"/>
                    </a:cubicBezTo>
                    <a:cubicBezTo>
                      <a:pt x="386" y="159"/>
                      <a:pt x="385" y="177"/>
                      <a:pt x="385" y="177"/>
                    </a:cubicBezTo>
                    <a:cubicBezTo>
                      <a:pt x="385" y="177"/>
                      <a:pt x="385" y="177"/>
                      <a:pt x="385" y="177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5" name="Freeform 40"/>
              <p:cNvSpPr>
                <a:spLocks/>
              </p:cNvSpPr>
              <p:nvPr/>
            </p:nvSpPr>
            <p:spPr bwMode="auto">
              <a:xfrm>
                <a:off x="2896240" y="3597134"/>
                <a:ext cx="1420974" cy="711002"/>
              </a:xfrm>
              <a:custGeom>
                <a:avLst/>
                <a:gdLst/>
                <a:ahLst/>
                <a:cxnLst>
                  <a:cxn ang="0">
                    <a:pos x="375" y="231"/>
                  </a:cxn>
                  <a:cxn ang="0">
                    <a:pos x="328" y="267"/>
                  </a:cxn>
                  <a:cxn ang="0">
                    <a:pos x="289" y="271"/>
                  </a:cxn>
                  <a:cxn ang="0">
                    <a:pos x="263" y="256"/>
                  </a:cxn>
                  <a:cxn ang="0">
                    <a:pos x="246" y="225"/>
                  </a:cxn>
                  <a:cxn ang="0">
                    <a:pos x="218" y="219"/>
                  </a:cxn>
                  <a:cxn ang="0">
                    <a:pos x="181" y="201"/>
                  </a:cxn>
                  <a:cxn ang="0">
                    <a:pos x="119" y="200"/>
                  </a:cxn>
                  <a:cxn ang="0">
                    <a:pos x="74" y="204"/>
                  </a:cxn>
                  <a:cxn ang="0">
                    <a:pos x="26" y="190"/>
                  </a:cxn>
                  <a:cxn ang="0">
                    <a:pos x="10" y="166"/>
                  </a:cxn>
                  <a:cxn ang="0">
                    <a:pos x="41" y="154"/>
                  </a:cxn>
                  <a:cxn ang="0">
                    <a:pos x="97" y="129"/>
                  </a:cxn>
                  <a:cxn ang="0">
                    <a:pos x="109" y="109"/>
                  </a:cxn>
                  <a:cxn ang="0">
                    <a:pos x="160" y="96"/>
                  </a:cxn>
                  <a:cxn ang="0">
                    <a:pos x="191" y="97"/>
                  </a:cxn>
                  <a:cxn ang="0">
                    <a:pos x="220" y="75"/>
                  </a:cxn>
                  <a:cxn ang="0">
                    <a:pos x="257" y="66"/>
                  </a:cxn>
                  <a:cxn ang="0">
                    <a:pos x="283" y="65"/>
                  </a:cxn>
                  <a:cxn ang="0">
                    <a:pos x="301" y="44"/>
                  </a:cxn>
                  <a:cxn ang="0">
                    <a:pos x="324" y="40"/>
                  </a:cxn>
                  <a:cxn ang="0">
                    <a:pos x="354" y="53"/>
                  </a:cxn>
                  <a:cxn ang="0">
                    <a:pos x="371" y="29"/>
                  </a:cxn>
                  <a:cxn ang="0">
                    <a:pos x="379" y="9"/>
                  </a:cxn>
                  <a:cxn ang="0">
                    <a:pos x="419" y="33"/>
                  </a:cxn>
                  <a:cxn ang="0">
                    <a:pos x="451" y="58"/>
                  </a:cxn>
                  <a:cxn ang="0">
                    <a:pos x="502" y="67"/>
                  </a:cxn>
                  <a:cxn ang="0">
                    <a:pos x="492" y="84"/>
                  </a:cxn>
                  <a:cxn ang="0">
                    <a:pos x="472" y="81"/>
                  </a:cxn>
                  <a:cxn ang="0">
                    <a:pos x="491" y="102"/>
                  </a:cxn>
                  <a:cxn ang="0">
                    <a:pos x="478" y="117"/>
                  </a:cxn>
                  <a:cxn ang="0">
                    <a:pos x="461" y="123"/>
                  </a:cxn>
                  <a:cxn ang="0">
                    <a:pos x="458" y="164"/>
                  </a:cxn>
                  <a:cxn ang="0">
                    <a:pos x="427" y="209"/>
                  </a:cxn>
                  <a:cxn ang="0">
                    <a:pos x="403" y="227"/>
                  </a:cxn>
                </a:cxnLst>
                <a:rect l="0" t="0" r="r" b="b"/>
                <a:pathLst>
                  <a:path w="502" h="285">
                    <a:moveTo>
                      <a:pt x="403" y="227"/>
                    </a:moveTo>
                    <a:cubicBezTo>
                      <a:pt x="385" y="209"/>
                      <a:pt x="389" y="236"/>
                      <a:pt x="375" y="231"/>
                    </a:cubicBezTo>
                    <a:cubicBezTo>
                      <a:pt x="375" y="231"/>
                      <a:pt x="358" y="223"/>
                      <a:pt x="358" y="249"/>
                    </a:cubicBezTo>
                    <a:cubicBezTo>
                      <a:pt x="358" y="249"/>
                      <a:pt x="365" y="273"/>
                      <a:pt x="328" y="267"/>
                    </a:cubicBezTo>
                    <a:cubicBezTo>
                      <a:pt x="328" y="267"/>
                      <a:pt x="310" y="253"/>
                      <a:pt x="304" y="267"/>
                    </a:cubicBezTo>
                    <a:cubicBezTo>
                      <a:pt x="304" y="267"/>
                      <a:pt x="292" y="285"/>
                      <a:pt x="289" y="271"/>
                    </a:cubicBezTo>
                    <a:cubicBezTo>
                      <a:pt x="289" y="271"/>
                      <a:pt x="282" y="257"/>
                      <a:pt x="272" y="267"/>
                    </a:cubicBezTo>
                    <a:cubicBezTo>
                      <a:pt x="272" y="267"/>
                      <a:pt x="255" y="273"/>
                      <a:pt x="263" y="256"/>
                    </a:cubicBezTo>
                    <a:cubicBezTo>
                      <a:pt x="263" y="256"/>
                      <a:pt x="263" y="244"/>
                      <a:pt x="253" y="240"/>
                    </a:cubicBezTo>
                    <a:cubicBezTo>
                      <a:pt x="253" y="240"/>
                      <a:pt x="235" y="228"/>
                      <a:pt x="246" y="225"/>
                    </a:cubicBezTo>
                    <a:cubicBezTo>
                      <a:pt x="246" y="225"/>
                      <a:pt x="259" y="214"/>
                      <a:pt x="237" y="212"/>
                    </a:cubicBezTo>
                    <a:cubicBezTo>
                      <a:pt x="237" y="212"/>
                      <a:pt x="232" y="204"/>
                      <a:pt x="218" y="219"/>
                    </a:cubicBezTo>
                    <a:cubicBezTo>
                      <a:pt x="218" y="219"/>
                      <a:pt x="223" y="206"/>
                      <a:pt x="202" y="209"/>
                    </a:cubicBezTo>
                    <a:cubicBezTo>
                      <a:pt x="202" y="209"/>
                      <a:pt x="184" y="214"/>
                      <a:pt x="181" y="201"/>
                    </a:cubicBezTo>
                    <a:cubicBezTo>
                      <a:pt x="181" y="201"/>
                      <a:pt x="173" y="181"/>
                      <a:pt x="151" y="197"/>
                    </a:cubicBezTo>
                    <a:cubicBezTo>
                      <a:pt x="142" y="210"/>
                      <a:pt x="143" y="193"/>
                      <a:pt x="119" y="200"/>
                    </a:cubicBezTo>
                    <a:cubicBezTo>
                      <a:pt x="112" y="199"/>
                      <a:pt x="109" y="208"/>
                      <a:pt x="103" y="201"/>
                    </a:cubicBezTo>
                    <a:cubicBezTo>
                      <a:pt x="103" y="201"/>
                      <a:pt x="84" y="192"/>
                      <a:pt x="74" y="204"/>
                    </a:cubicBezTo>
                    <a:cubicBezTo>
                      <a:pt x="74" y="204"/>
                      <a:pt x="63" y="207"/>
                      <a:pt x="54" y="204"/>
                    </a:cubicBezTo>
                    <a:cubicBezTo>
                      <a:pt x="44" y="208"/>
                      <a:pt x="38" y="190"/>
                      <a:pt x="26" y="190"/>
                    </a:cubicBezTo>
                    <a:cubicBezTo>
                      <a:pt x="26" y="190"/>
                      <a:pt x="23" y="197"/>
                      <a:pt x="11" y="194"/>
                    </a:cubicBezTo>
                    <a:cubicBezTo>
                      <a:pt x="0" y="181"/>
                      <a:pt x="10" y="166"/>
                      <a:pt x="10" y="166"/>
                    </a:cubicBezTo>
                    <a:cubicBezTo>
                      <a:pt x="16" y="150"/>
                      <a:pt x="23" y="156"/>
                      <a:pt x="23" y="156"/>
                    </a:cubicBezTo>
                    <a:cubicBezTo>
                      <a:pt x="31" y="169"/>
                      <a:pt x="41" y="154"/>
                      <a:pt x="41" y="154"/>
                    </a:cubicBezTo>
                    <a:cubicBezTo>
                      <a:pt x="57" y="135"/>
                      <a:pt x="63" y="148"/>
                      <a:pt x="69" y="143"/>
                    </a:cubicBezTo>
                    <a:cubicBezTo>
                      <a:pt x="84" y="125"/>
                      <a:pt x="97" y="129"/>
                      <a:pt x="97" y="129"/>
                    </a:cubicBezTo>
                    <a:cubicBezTo>
                      <a:pt x="109" y="132"/>
                      <a:pt x="104" y="123"/>
                      <a:pt x="104" y="123"/>
                    </a:cubicBezTo>
                    <a:cubicBezTo>
                      <a:pt x="100" y="119"/>
                      <a:pt x="109" y="109"/>
                      <a:pt x="109" y="109"/>
                    </a:cubicBezTo>
                    <a:cubicBezTo>
                      <a:pt x="110" y="91"/>
                      <a:pt x="121" y="95"/>
                      <a:pt x="121" y="95"/>
                    </a:cubicBezTo>
                    <a:cubicBezTo>
                      <a:pt x="143" y="91"/>
                      <a:pt x="160" y="96"/>
                      <a:pt x="160" y="96"/>
                    </a:cubicBezTo>
                    <a:cubicBezTo>
                      <a:pt x="164" y="104"/>
                      <a:pt x="174" y="96"/>
                      <a:pt x="174" y="96"/>
                    </a:cubicBezTo>
                    <a:cubicBezTo>
                      <a:pt x="187" y="88"/>
                      <a:pt x="191" y="97"/>
                      <a:pt x="191" y="97"/>
                    </a:cubicBezTo>
                    <a:cubicBezTo>
                      <a:pt x="194" y="105"/>
                      <a:pt x="212" y="93"/>
                      <a:pt x="212" y="93"/>
                    </a:cubicBezTo>
                    <a:cubicBezTo>
                      <a:pt x="211" y="84"/>
                      <a:pt x="220" y="75"/>
                      <a:pt x="220" y="75"/>
                    </a:cubicBezTo>
                    <a:cubicBezTo>
                      <a:pt x="214" y="57"/>
                      <a:pt x="232" y="63"/>
                      <a:pt x="232" y="63"/>
                    </a:cubicBezTo>
                    <a:cubicBezTo>
                      <a:pt x="242" y="57"/>
                      <a:pt x="257" y="66"/>
                      <a:pt x="257" y="66"/>
                    </a:cubicBezTo>
                    <a:cubicBezTo>
                      <a:pt x="261" y="82"/>
                      <a:pt x="270" y="67"/>
                      <a:pt x="270" y="67"/>
                    </a:cubicBezTo>
                    <a:cubicBezTo>
                      <a:pt x="278" y="55"/>
                      <a:pt x="283" y="65"/>
                      <a:pt x="283" y="65"/>
                    </a:cubicBezTo>
                    <a:cubicBezTo>
                      <a:pt x="295" y="71"/>
                      <a:pt x="293" y="56"/>
                      <a:pt x="293" y="56"/>
                    </a:cubicBezTo>
                    <a:cubicBezTo>
                      <a:pt x="292" y="46"/>
                      <a:pt x="301" y="44"/>
                      <a:pt x="301" y="44"/>
                    </a:cubicBezTo>
                    <a:cubicBezTo>
                      <a:pt x="307" y="40"/>
                      <a:pt x="314" y="32"/>
                      <a:pt x="314" y="32"/>
                    </a:cubicBezTo>
                    <a:cubicBezTo>
                      <a:pt x="317" y="40"/>
                      <a:pt x="324" y="40"/>
                      <a:pt x="324" y="40"/>
                    </a:cubicBezTo>
                    <a:cubicBezTo>
                      <a:pt x="336" y="47"/>
                      <a:pt x="337" y="58"/>
                      <a:pt x="337" y="58"/>
                    </a:cubicBezTo>
                    <a:cubicBezTo>
                      <a:pt x="347" y="62"/>
                      <a:pt x="354" y="53"/>
                      <a:pt x="354" y="53"/>
                    </a:cubicBezTo>
                    <a:cubicBezTo>
                      <a:pt x="362" y="49"/>
                      <a:pt x="362" y="61"/>
                      <a:pt x="371" y="51"/>
                    </a:cubicBezTo>
                    <a:cubicBezTo>
                      <a:pt x="378" y="43"/>
                      <a:pt x="371" y="29"/>
                      <a:pt x="371" y="29"/>
                    </a:cubicBezTo>
                    <a:cubicBezTo>
                      <a:pt x="367" y="14"/>
                      <a:pt x="356" y="18"/>
                      <a:pt x="367" y="0"/>
                    </a:cubicBezTo>
                    <a:cubicBezTo>
                      <a:pt x="375" y="2"/>
                      <a:pt x="379" y="9"/>
                      <a:pt x="379" y="9"/>
                    </a:cubicBezTo>
                    <a:cubicBezTo>
                      <a:pt x="403" y="10"/>
                      <a:pt x="409" y="20"/>
                      <a:pt x="409" y="20"/>
                    </a:cubicBezTo>
                    <a:cubicBezTo>
                      <a:pt x="415" y="26"/>
                      <a:pt x="419" y="33"/>
                      <a:pt x="419" y="33"/>
                    </a:cubicBezTo>
                    <a:cubicBezTo>
                      <a:pt x="435" y="33"/>
                      <a:pt x="433" y="44"/>
                      <a:pt x="433" y="44"/>
                    </a:cubicBezTo>
                    <a:cubicBezTo>
                      <a:pt x="437" y="64"/>
                      <a:pt x="445" y="52"/>
                      <a:pt x="451" y="58"/>
                    </a:cubicBezTo>
                    <a:cubicBezTo>
                      <a:pt x="458" y="62"/>
                      <a:pt x="468" y="59"/>
                      <a:pt x="468" y="59"/>
                    </a:cubicBezTo>
                    <a:cubicBezTo>
                      <a:pt x="498" y="54"/>
                      <a:pt x="502" y="67"/>
                      <a:pt x="502" y="67"/>
                    </a:cubicBezTo>
                    <a:cubicBezTo>
                      <a:pt x="502" y="67"/>
                      <a:pt x="502" y="67"/>
                      <a:pt x="502" y="67"/>
                    </a:cubicBezTo>
                    <a:cubicBezTo>
                      <a:pt x="492" y="84"/>
                      <a:pt x="492" y="84"/>
                      <a:pt x="492" y="84"/>
                    </a:cubicBezTo>
                    <a:cubicBezTo>
                      <a:pt x="492" y="84"/>
                      <a:pt x="492" y="84"/>
                      <a:pt x="492" y="84"/>
                    </a:cubicBezTo>
                    <a:cubicBezTo>
                      <a:pt x="492" y="84"/>
                      <a:pt x="488" y="74"/>
                      <a:pt x="472" y="81"/>
                    </a:cubicBezTo>
                    <a:cubicBezTo>
                      <a:pt x="472" y="81"/>
                      <a:pt x="445" y="81"/>
                      <a:pt x="472" y="96"/>
                    </a:cubicBezTo>
                    <a:cubicBezTo>
                      <a:pt x="472" y="96"/>
                      <a:pt x="488" y="95"/>
                      <a:pt x="491" y="102"/>
                    </a:cubicBezTo>
                    <a:cubicBezTo>
                      <a:pt x="491" y="102"/>
                      <a:pt x="490" y="110"/>
                      <a:pt x="478" y="117"/>
                    </a:cubicBezTo>
                    <a:cubicBezTo>
                      <a:pt x="478" y="117"/>
                      <a:pt x="478" y="117"/>
                      <a:pt x="478" y="117"/>
                    </a:cubicBezTo>
                    <a:cubicBezTo>
                      <a:pt x="461" y="123"/>
                      <a:pt x="461" y="123"/>
                      <a:pt x="461" y="123"/>
                    </a:cubicBezTo>
                    <a:cubicBezTo>
                      <a:pt x="461" y="123"/>
                      <a:pt x="461" y="123"/>
                      <a:pt x="461" y="123"/>
                    </a:cubicBezTo>
                    <a:cubicBezTo>
                      <a:pt x="461" y="123"/>
                      <a:pt x="445" y="131"/>
                      <a:pt x="454" y="143"/>
                    </a:cubicBezTo>
                    <a:cubicBezTo>
                      <a:pt x="454" y="143"/>
                      <a:pt x="458" y="147"/>
                      <a:pt x="458" y="164"/>
                    </a:cubicBezTo>
                    <a:cubicBezTo>
                      <a:pt x="458" y="164"/>
                      <a:pt x="467" y="182"/>
                      <a:pt x="444" y="194"/>
                    </a:cubicBezTo>
                    <a:cubicBezTo>
                      <a:pt x="444" y="194"/>
                      <a:pt x="429" y="194"/>
                      <a:pt x="427" y="209"/>
                    </a:cubicBezTo>
                    <a:cubicBezTo>
                      <a:pt x="427" y="209"/>
                      <a:pt x="409" y="212"/>
                      <a:pt x="403" y="227"/>
                    </a:cubicBezTo>
                    <a:cubicBezTo>
                      <a:pt x="403" y="227"/>
                      <a:pt x="403" y="227"/>
                      <a:pt x="403" y="227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6" name="Freeform 39"/>
              <p:cNvSpPr>
                <a:spLocks/>
              </p:cNvSpPr>
              <p:nvPr/>
            </p:nvSpPr>
            <p:spPr bwMode="auto">
              <a:xfrm>
                <a:off x="2339557" y="4014345"/>
                <a:ext cx="1135146" cy="1364318"/>
              </a:xfrm>
              <a:custGeom>
                <a:avLst/>
                <a:gdLst/>
                <a:ahLst/>
                <a:cxnLst>
                  <a:cxn ang="0">
                    <a:pos x="117" y="19"/>
                  </a:cxn>
                  <a:cxn ang="0">
                    <a:pos x="156" y="23"/>
                  </a:cxn>
                  <a:cxn ang="0">
                    <a:pos x="195" y="16"/>
                  </a:cxn>
                  <a:cxn ang="0">
                    <a:pos x="223" y="1"/>
                  </a:cxn>
                  <a:cxn ang="0">
                    <a:pos x="269" y="15"/>
                  </a:cxn>
                  <a:cxn ang="0">
                    <a:pos x="264" y="47"/>
                  </a:cxn>
                  <a:cxn ang="0">
                    <a:pos x="281" y="93"/>
                  </a:cxn>
                  <a:cxn ang="0">
                    <a:pos x="331" y="118"/>
                  </a:cxn>
                  <a:cxn ang="0">
                    <a:pos x="337" y="166"/>
                  </a:cxn>
                  <a:cxn ang="0">
                    <a:pos x="368" y="190"/>
                  </a:cxn>
                  <a:cxn ang="0">
                    <a:pos x="373" y="228"/>
                  </a:cxn>
                  <a:cxn ang="0">
                    <a:pos x="366" y="247"/>
                  </a:cxn>
                  <a:cxn ang="0">
                    <a:pos x="380" y="286"/>
                  </a:cxn>
                  <a:cxn ang="0">
                    <a:pos x="336" y="299"/>
                  </a:cxn>
                  <a:cxn ang="0">
                    <a:pos x="317" y="342"/>
                  </a:cxn>
                  <a:cxn ang="0">
                    <a:pos x="296" y="379"/>
                  </a:cxn>
                  <a:cxn ang="0">
                    <a:pos x="283" y="357"/>
                  </a:cxn>
                  <a:cxn ang="0">
                    <a:pos x="272" y="346"/>
                  </a:cxn>
                  <a:cxn ang="0">
                    <a:pos x="251" y="351"/>
                  </a:cxn>
                  <a:cxn ang="0">
                    <a:pos x="265" y="360"/>
                  </a:cxn>
                  <a:cxn ang="0">
                    <a:pos x="280" y="379"/>
                  </a:cxn>
                  <a:cxn ang="0">
                    <a:pos x="278" y="405"/>
                  </a:cxn>
                  <a:cxn ang="0">
                    <a:pos x="248" y="426"/>
                  </a:cxn>
                  <a:cxn ang="0">
                    <a:pos x="234" y="434"/>
                  </a:cxn>
                  <a:cxn ang="0">
                    <a:pos x="206" y="450"/>
                  </a:cxn>
                  <a:cxn ang="0">
                    <a:pos x="191" y="463"/>
                  </a:cxn>
                  <a:cxn ang="0">
                    <a:pos x="190" y="448"/>
                  </a:cxn>
                  <a:cxn ang="0">
                    <a:pos x="187" y="438"/>
                  </a:cxn>
                  <a:cxn ang="0">
                    <a:pos x="183" y="485"/>
                  </a:cxn>
                  <a:cxn ang="0">
                    <a:pos x="199" y="519"/>
                  </a:cxn>
                  <a:cxn ang="0">
                    <a:pos x="180" y="517"/>
                  </a:cxn>
                  <a:cxn ang="0">
                    <a:pos x="119" y="513"/>
                  </a:cxn>
                  <a:cxn ang="0">
                    <a:pos x="91" y="531"/>
                  </a:cxn>
                  <a:cxn ang="0">
                    <a:pos x="80" y="522"/>
                  </a:cxn>
                  <a:cxn ang="0">
                    <a:pos x="47" y="534"/>
                  </a:cxn>
                  <a:cxn ang="0">
                    <a:pos x="7" y="497"/>
                  </a:cxn>
                  <a:cxn ang="0">
                    <a:pos x="19" y="485"/>
                  </a:cxn>
                  <a:cxn ang="0">
                    <a:pos x="42" y="462"/>
                  </a:cxn>
                  <a:cxn ang="0">
                    <a:pos x="64" y="431"/>
                  </a:cxn>
                  <a:cxn ang="0">
                    <a:pos x="89" y="402"/>
                  </a:cxn>
                  <a:cxn ang="0">
                    <a:pos x="103" y="375"/>
                  </a:cxn>
                  <a:cxn ang="0">
                    <a:pos x="97" y="347"/>
                  </a:cxn>
                  <a:cxn ang="0">
                    <a:pos x="108" y="310"/>
                  </a:cxn>
                  <a:cxn ang="0">
                    <a:pos x="135" y="320"/>
                  </a:cxn>
                  <a:cxn ang="0">
                    <a:pos x="150" y="319"/>
                  </a:cxn>
                  <a:cxn ang="0">
                    <a:pos x="178" y="324"/>
                  </a:cxn>
                  <a:cxn ang="0">
                    <a:pos x="210" y="331"/>
                  </a:cxn>
                  <a:cxn ang="0">
                    <a:pos x="248" y="330"/>
                  </a:cxn>
                  <a:cxn ang="0">
                    <a:pos x="219" y="303"/>
                  </a:cxn>
                  <a:cxn ang="0">
                    <a:pos x="226" y="265"/>
                  </a:cxn>
                  <a:cxn ang="0">
                    <a:pos x="183" y="226"/>
                  </a:cxn>
                  <a:cxn ang="0">
                    <a:pos x="185" y="206"/>
                  </a:cxn>
                  <a:cxn ang="0">
                    <a:pos x="174" y="197"/>
                  </a:cxn>
                  <a:cxn ang="0">
                    <a:pos x="172" y="158"/>
                  </a:cxn>
                  <a:cxn ang="0">
                    <a:pos x="132" y="138"/>
                  </a:cxn>
                  <a:cxn ang="0">
                    <a:pos x="135" y="96"/>
                  </a:cxn>
                  <a:cxn ang="0">
                    <a:pos x="138" y="71"/>
                  </a:cxn>
                  <a:cxn ang="0">
                    <a:pos x="120" y="41"/>
                  </a:cxn>
                  <a:cxn ang="0">
                    <a:pos x="101" y="35"/>
                  </a:cxn>
                </a:cxnLst>
                <a:rect l="0" t="0" r="r" b="b"/>
                <a:pathLst>
                  <a:path w="401" h="546">
                    <a:moveTo>
                      <a:pt x="101" y="35"/>
                    </a:moveTo>
                    <a:cubicBezTo>
                      <a:pt x="113" y="32"/>
                      <a:pt x="117" y="19"/>
                      <a:pt x="117" y="19"/>
                    </a:cubicBezTo>
                    <a:cubicBezTo>
                      <a:pt x="120" y="0"/>
                      <a:pt x="128" y="17"/>
                      <a:pt x="128" y="17"/>
                    </a:cubicBezTo>
                    <a:cubicBezTo>
                      <a:pt x="138" y="27"/>
                      <a:pt x="156" y="23"/>
                      <a:pt x="156" y="23"/>
                    </a:cubicBezTo>
                    <a:cubicBezTo>
                      <a:pt x="167" y="13"/>
                      <a:pt x="174" y="24"/>
                      <a:pt x="174" y="24"/>
                    </a:cubicBezTo>
                    <a:cubicBezTo>
                      <a:pt x="195" y="27"/>
                      <a:pt x="195" y="16"/>
                      <a:pt x="195" y="16"/>
                    </a:cubicBezTo>
                    <a:cubicBezTo>
                      <a:pt x="193" y="5"/>
                      <a:pt x="208" y="5"/>
                      <a:pt x="208" y="5"/>
                    </a:cubicBezTo>
                    <a:cubicBezTo>
                      <a:pt x="220" y="8"/>
                      <a:pt x="223" y="1"/>
                      <a:pt x="223" y="1"/>
                    </a:cubicBezTo>
                    <a:cubicBezTo>
                      <a:pt x="235" y="1"/>
                      <a:pt x="241" y="19"/>
                      <a:pt x="251" y="15"/>
                    </a:cubicBezTo>
                    <a:cubicBezTo>
                      <a:pt x="260" y="18"/>
                      <a:pt x="269" y="15"/>
                      <a:pt x="269" y="15"/>
                    </a:cubicBezTo>
                    <a:cubicBezTo>
                      <a:pt x="274" y="24"/>
                      <a:pt x="265" y="23"/>
                      <a:pt x="265" y="23"/>
                    </a:cubicBezTo>
                    <a:cubicBezTo>
                      <a:pt x="252" y="32"/>
                      <a:pt x="264" y="47"/>
                      <a:pt x="264" y="47"/>
                    </a:cubicBezTo>
                    <a:cubicBezTo>
                      <a:pt x="274" y="53"/>
                      <a:pt x="272" y="77"/>
                      <a:pt x="272" y="77"/>
                    </a:cubicBezTo>
                    <a:cubicBezTo>
                      <a:pt x="282" y="76"/>
                      <a:pt x="281" y="93"/>
                      <a:pt x="281" y="93"/>
                    </a:cubicBezTo>
                    <a:cubicBezTo>
                      <a:pt x="278" y="118"/>
                      <a:pt x="304" y="110"/>
                      <a:pt x="304" y="110"/>
                    </a:cubicBezTo>
                    <a:cubicBezTo>
                      <a:pt x="321" y="112"/>
                      <a:pt x="331" y="104"/>
                      <a:pt x="331" y="118"/>
                    </a:cubicBezTo>
                    <a:cubicBezTo>
                      <a:pt x="344" y="133"/>
                      <a:pt x="333" y="142"/>
                      <a:pt x="333" y="142"/>
                    </a:cubicBezTo>
                    <a:cubicBezTo>
                      <a:pt x="332" y="152"/>
                      <a:pt x="337" y="166"/>
                      <a:pt x="337" y="166"/>
                    </a:cubicBezTo>
                    <a:cubicBezTo>
                      <a:pt x="339" y="178"/>
                      <a:pt x="359" y="176"/>
                      <a:pt x="359" y="176"/>
                    </a:cubicBezTo>
                    <a:cubicBezTo>
                      <a:pt x="384" y="172"/>
                      <a:pt x="366" y="187"/>
                      <a:pt x="368" y="190"/>
                    </a:cubicBezTo>
                    <a:cubicBezTo>
                      <a:pt x="369" y="196"/>
                      <a:pt x="387" y="196"/>
                      <a:pt x="388" y="203"/>
                    </a:cubicBezTo>
                    <a:cubicBezTo>
                      <a:pt x="401" y="225"/>
                      <a:pt x="373" y="228"/>
                      <a:pt x="373" y="228"/>
                    </a:cubicBezTo>
                    <a:cubicBezTo>
                      <a:pt x="353" y="228"/>
                      <a:pt x="359" y="236"/>
                      <a:pt x="359" y="236"/>
                    </a:cubicBezTo>
                    <a:cubicBezTo>
                      <a:pt x="356" y="243"/>
                      <a:pt x="366" y="247"/>
                      <a:pt x="366" y="247"/>
                    </a:cubicBezTo>
                    <a:cubicBezTo>
                      <a:pt x="376" y="255"/>
                      <a:pt x="373" y="269"/>
                      <a:pt x="373" y="269"/>
                    </a:cubicBezTo>
                    <a:cubicBezTo>
                      <a:pt x="370" y="286"/>
                      <a:pt x="380" y="286"/>
                      <a:pt x="380" y="286"/>
                    </a:cubicBezTo>
                    <a:cubicBezTo>
                      <a:pt x="373" y="293"/>
                      <a:pt x="360" y="294"/>
                      <a:pt x="360" y="294"/>
                    </a:cubicBezTo>
                    <a:cubicBezTo>
                      <a:pt x="355" y="298"/>
                      <a:pt x="336" y="299"/>
                      <a:pt x="336" y="299"/>
                    </a:cubicBezTo>
                    <a:cubicBezTo>
                      <a:pt x="326" y="297"/>
                      <a:pt x="333" y="319"/>
                      <a:pt x="333" y="319"/>
                    </a:cubicBezTo>
                    <a:cubicBezTo>
                      <a:pt x="331" y="336"/>
                      <a:pt x="317" y="342"/>
                      <a:pt x="317" y="342"/>
                    </a:cubicBezTo>
                    <a:cubicBezTo>
                      <a:pt x="319" y="353"/>
                      <a:pt x="309" y="361"/>
                      <a:pt x="309" y="361"/>
                    </a:cubicBezTo>
                    <a:cubicBezTo>
                      <a:pt x="303" y="378"/>
                      <a:pt x="296" y="379"/>
                      <a:pt x="296" y="379"/>
                    </a:cubicBezTo>
                    <a:cubicBezTo>
                      <a:pt x="284" y="371"/>
                      <a:pt x="283" y="357"/>
                      <a:pt x="283" y="357"/>
                    </a:cubicBezTo>
                    <a:cubicBezTo>
                      <a:pt x="283" y="357"/>
                      <a:pt x="283" y="357"/>
                      <a:pt x="283" y="357"/>
                    </a:cubicBezTo>
                    <a:cubicBezTo>
                      <a:pt x="272" y="346"/>
                      <a:pt x="272" y="346"/>
                      <a:pt x="272" y="346"/>
                    </a:cubicBezTo>
                    <a:cubicBezTo>
                      <a:pt x="272" y="346"/>
                      <a:pt x="272" y="346"/>
                      <a:pt x="272" y="346"/>
                    </a:cubicBezTo>
                    <a:cubicBezTo>
                      <a:pt x="271" y="337"/>
                      <a:pt x="260" y="329"/>
                      <a:pt x="250" y="337"/>
                    </a:cubicBezTo>
                    <a:cubicBezTo>
                      <a:pt x="238" y="346"/>
                      <a:pt x="251" y="351"/>
                      <a:pt x="251" y="351"/>
                    </a:cubicBezTo>
                    <a:cubicBezTo>
                      <a:pt x="251" y="351"/>
                      <a:pt x="251" y="351"/>
                      <a:pt x="251" y="351"/>
                    </a:cubicBezTo>
                    <a:cubicBezTo>
                      <a:pt x="265" y="360"/>
                      <a:pt x="265" y="360"/>
                      <a:pt x="265" y="360"/>
                    </a:cubicBezTo>
                    <a:cubicBezTo>
                      <a:pt x="265" y="360"/>
                      <a:pt x="265" y="360"/>
                      <a:pt x="265" y="360"/>
                    </a:cubicBezTo>
                    <a:cubicBezTo>
                      <a:pt x="278" y="366"/>
                      <a:pt x="280" y="379"/>
                      <a:pt x="280" y="379"/>
                    </a:cubicBezTo>
                    <a:cubicBezTo>
                      <a:pt x="293" y="397"/>
                      <a:pt x="278" y="405"/>
                      <a:pt x="278" y="405"/>
                    </a:cubicBezTo>
                    <a:cubicBezTo>
                      <a:pt x="278" y="405"/>
                      <a:pt x="278" y="405"/>
                      <a:pt x="278" y="405"/>
                    </a:cubicBezTo>
                    <a:cubicBezTo>
                      <a:pt x="248" y="437"/>
                      <a:pt x="248" y="437"/>
                      <a:pt x="248" y="437"/>
                    </a:cubicBezTo>
                    <a:cubicBezTo>
                      <a:pt x="248" y="426"/>
                      <a:pt x="248" y="426"/>
                      <a:pt x="248" y="426"/>
                    </a:cubicBezTo>
                    <a:cubicBezTo>
                      <a:pt x="234" y="434"/>
                      <a:pt x="234" y="434"/>
                      <a:pt x="234" y="434"/>
                    </a:cubicBezTo>
                    <a:cubicBezTo>
                      <a:pt x="234" y="434"/>
                      <a:pt x="234" y="434"/>
                      <a:pt x="234" y="434"/>
                    </a:cubicBezTo>
                    <a:cubicBezTo>
                      <a:pt x="219" y="434"/>
                      <a:pt x="220" y="448"/>
                      <a:pt x="220" y="448"/>
                    </a:cubicBezTo>
                    <a:cubicBezTo>
                      <a:pt x="216" y="453"/>
                      <a:pt x="206" y="450"/>
                      <a:pt x="206" y="450"/>
                    </a:cubicBezTo>
                    <a:cubicBezTo>
                      <a:pt x="203" y="456"/>
                      <a:pt x="214" y="457"/>
                      <a:pt x="210" y="466"/>
                    </a:cubicBezTo>
                    <a:cubicBezTo>
                      <a:pt x="199" y="475"/>
                      <a:pt x="191" y="463"/>
                      <a:pt x="191" y="463"/>
                    </a:cubicBezTo>
                    <a:cubicBezTo>
                      <a:pt x="191" y="463"/>
                      <a:pt x="191" y="463"/>
                      <a:pt x="191" y="463"/>
                    </a:cubicBezTo>
                    <a:cubicBezTo>
                      <a:pt x="190" y="448"/>
                      <a:pt x="190" y="448"/>
                      <a:pt x="190" y="448"/>
                    </a:cubicBezTo>
                    <a:cubicBezTo>
                      <a:pt x="187" y="438"/>
                      <a:pt x="187" y="438"/>
                      <a:pt x="187" y="438"/>
                    </a:cubicBezTo>
                    <a:cubicBezTo>
                      <a:pt x="187" y="438"/>
                      <a:pt x="187" y="438"/>
                      <a:pt x="187" y="438"/>
                    </a:cubicBezTo>
                    <a:cubicBezTo>
                      <a:pt x="179" y="443"/>
                      <a:pt x="183" y="458"/>
                      <a:pt x="183" y="458"/>
                    </a:cubicBezTo>
                    <a:cubicBezTo>
                      <a:pt x="175" y="474"/>
                      <a:pt x="183" y="485"/>
                      <a:pt x="183" y="485"/>
                    </a:cubicBezTo>
                    <a:cubicBezTo>
                      <a:pt x="179" y="505"/>
                      <a:pt x="189" y="500"/>
                      <a:pt x="189" y="500"/>
                    </a:cubicBezTo>
                    <a:cubicBezTo>
                      <a:pt x="201" y="498"/>
                      <a:pt x="199" y="519"/>
                      <a:pt x="199" y="519"/>
                    </a:cubicBezTo>
                    <a:cubicBezTo>
                      <a:pt x="197" y="544"/>
                      <a:pt x="185" y="544"/>
                      <a:pt x="185" y="544"/>
                    </a:cubicBezTo>
                    <a:cubicBezTo>
                      <a:pt x="185" y="544"/>
                      <a:pt x="190" y="525"/>
                      <a:pt x="180" y="517"/>
                    </a:cubicBezTo>
                    <a:cubicBezTo>
                      <a:pt x="180" y="517"/>
                      <a:pt x="179" y="506"/>
                      <a:pt x="158" y="503"/>
                    </a:cubicBezTo>
                    <a:cubicBezTo>
                      <a:pt x="158" y="503"/>
                      <a:pt x="131" y="498"/>
                      <a:pt x="119" y="513"/>
                    </a:cubicBezTo>
                    <a:cubicBezTo>
                      <a:pt x="119" y="513"/>
                      <a:pt x="98" y="514"/>
                      <a:pt x="91" y="531"/>
                    </a:cubicBezTo>
                    <a:cubicBezTo>
                      <a:pt x="91" y="531"/>
                      <a:pt x="91" y="531"/>
                      <a:pt x="91" y="531"/>
                    </a:cubicBezTo>
                    <a:cubicBezTo>
                      <a:pt x="80" y="522"/>
                      <a:pt x="80" y="522"/>
                      <a:pt x="80" y="522"/>
                    </a:cubicBezTo>
                    <a:cubicBezTo>
                      <a:pt x="80" y="522"/>
                      <a:pt x="80" y="522"/>
                      <a:pt x="80" y="522"/>
                    </a:cubicBezTo>
                    <a:cubicBezTo>
                      <a:pt x="80" y="522"/>
                      <a:pt x="69" y="525"/>
                      <a:pt x="73" y="532"/>
                    </a:cubicBezTo>
                    <a:cubicBezTo>
                      <a:pt x="73" y="532"/>
                      <a:pt x="73" y="546"/>
                      <a:pt x="47" y="534"/>
                    </a:cubicBezTo>
                    <a:cubicBezTo>
                      <a:pt x="36" y="522"/>
                      <a:pt x="25" y="529"/>
                      <a:pt x="18" y="519"/>
                    </a:cubicBezTo>
                    <a:cubicBezTo>
                      <a:pt x="18" y="519"/>
                      <a:pt x="7" y="514"/>
                      <a:pt x="7" y="497"/>
                    </a:cubicBezTo>
                    <a:cubicBezTo>
                      <a:pt x="7" y="497"/>
                      <a:pt x="1" y="498"/>
                      <a:pt x="0" y="492"/>
                    </a:cubicBezTo>
                    <a:cubicBezTo>
                      <a:pt x="0" y="492"/>
                      <a:pt x="8" y="477"/>
                      <a:pt x="19" y="485"/>
                    </a:cubicBezTo>
                    <a:cubicBezTo>
                      <a:pt x="19" y="485"/>
                      <a:pt x="25" y="481"/>
                      <a:pt x="33" y="485"/>
                    </a:cubicBezTo>
                    <a:cubicBezTo>
                      <a:pt x="33" y="485"/>
                      <a:pt x="47" y="489"/>
                      <a:pt x="42" y="462"/>
                    </a:cubicBezTo>
                    <a:cubicBezTo>
                      <a:pt x="42" y="462"/>
                      <a:pt x="27" y="459"/>
                      <a:pt x="51" y="444"/>
                    </a:cubicBezTo>
                    <a:cubicBezTo>
                      <a:pt x="51" y="444"/>
                      <a:pt x="63" y="440"/>
                      <a:pt x="64" y="431"/>
                    </a:cubicBezTo>
                    <a:cubicBezTo>
                      <a:pt x="64" y="431"/>
                      <a:pt x="76" y="434"/>
                      <a:pt x="73" y="417"/>
                    </a:cubicBezTo>
                    <a:cubicBezTo>
                      <a:pt x="73" y="417"/>
                      <a:pt x="65" y="404"/>
                      <a:pt x="89" y="402"/>
                    </a:cubicBezTo>
                    <a:cubicBezTo>
                      <a:pt x="89" y="402"/>
                      <a:pt x="102" y="401"/>
                      <a:pt x="100" y="390"/>
                    </a:cubicBezTo>
                    <a:cubicBezTo>
                      <a:pt x="100" y="390"/>
                      <a:pt x="93" y="382"/>
                      <a:pt x="103" y="375"/>
                    </a:cubicBezTo>
                    <a:cubicBezTo>
                      <a:pt x="103" y="375"/>
                      <a:pt x="117" y="366"/>
                      <a:pt x="103" y="358"/>
                    </a:cubicBezTo>
                    <a:cubicBezTo>
                      <a:pt x="103" y="358"/>
                      <a:pt x="97" y="357"/>
                      <a:pt x="97" y="347"/>
                    </a:cubicBezTo>
                    <a:cubicBezTo>
                      <a:pt x="97" y="347"/>
                      <a:pt x="105" y="342"/>
                      <a:pt x="97" y="330"/>
                    </a:cubicBezTo>
                    <a:cubicBezTo>
                      <a:pt x="97" y="330"/>
                      <a:pt x="93" y="319"/>
                      <a:pt x="108" y="310"/>
                    </a:cubicBezTo>
                    <a:cubicBezTo>
                      <a:pt x="108" y="310"/>
                      <a:pt x="118" y="310"/>
                      <a:pt x="124" y="303"/>
                    </a:cubicBezTo>
                    <a:cubicBezTo>
                      <a:pt x="124" y="303"/>
                      <a:pt x="135" y="294"/>
                      <a:pt x="135" y="320"/>
                    </a:cubicBezTo>
                    <a:cubicBezTo>
                      <a:pt x="128" y="337"/>
                      <a:pt x="145" y="331"/>
                      <a:pt x="143" y="324"/>
                    </a:cubicBezTo>
                    <a:cubicBezTo>
                      <a:pt x="143" y="324"/>
                      <a:pt x="145" y="310"/>
                      <a:pt x="150" y="319"/>
                    </a:cubicBezTo>
                    <a:cubicBezTo>
                      <a:pt x="150" y="319"/>
                      <a:pt x="152" y="324"/>
                      <a:pt x="161" y="316"/>
                    </a:cubicBezTo>
                    <a:cubicBezTo>
                      <a:pt x="168" y="306"/>
                      <a:pt x="166" y="324"/>
                      <a:pt x="178" y="324"/>
                    </a:cubicBezTo>
                    <a:cubicBezTo>
                      <a:pt x="178" y="337"/>
                      <a:pt x="191" y="337"/>
                      <a:pt x="191" y="326"/>
                    </a:cubicBezTo>
                    <a:cubicBezTo>
                      <a:pt x="191" y="326"/>
                      <a:pt x="202" y="310"/>
                      <a:pt x="210" y="331"/>
                    </a:cubicBezTo>
                    <a:cubicBezTo>
                      <a:pt x="210" y="331"/>
                      <a:pt x="210" y="348"/>
                      <a:pt x="220" y="332"/>
                    </a:cubicBezTo>
                    <a:cubicBezTo>
                      <a:pt x="220" y="332"/>
                      <a:pt x="244" y="335"/>
                      <a:pt x="248" y="330"/>
                    </a:cubicBezTo>
                    <a:cubicBezTo>
                      <a:pt x="248" y="330"/>
                      <a:pt x="241" y="318"/>
                      <a:pt x="234" y="320"/>
                    </a:cubicBezTo>
                    <a:cubicBezTo>
                      <a:pt x="232" y="312"/>
                      <a:pt x="216" y="309"/>
                      <a:pt x="219" y="303"/>
                    </a:cubicBezTo>
                    <a:cubicBezTo>
                      <a:pt x="219" y="303"/>
                      <a:pt x="229" y="304"/>
                      <a:pt x="226" y="286"/>
                    </a:cubicBezTo>
                    <a:cubicBezTo>
                      <a:pt x="226" y="286"/>
                      <a:pt x="230" y="271"/>
                      <a:pt x="226" y="265"/>
                    </a:cubicBezTo>
                    <a:cubicBezTo>
                      <a:pt x="226" y="265"/>
                      <a:pt x="230" y="248"/>
                      <a:pt x="201" y="243"/>
                    </a:cubicBezTo>
                    <a:cubicBezTo>
                      <a:pt x="193" y="231"/>
                      <a:pt x="186" y="236"/>
                      <a:pt x="183" y="226"/>
                    </a:cubicBezTo>
                    <a:cubicBezTo>
                      <a:pt x="183" y="226"/>
                      <a:pt x="183" y="226"/>
                      <a:pt x="183" y="226"/>
                    </a:cubicBezTo>
                    <a:cubicBezTo>
                      <a:pt x="185" y="206"/>
                      <a:pt x="185" y="206"/>
                      <a:pt x="185" y="206"/>
                    </a:cubicBezTo>
                    <a:cubicBezTo>
                      <a:pt x="185" y="206"/>
                      <a:pt x="185" y="206"/>
                      <a:pt x="185" y="206"/>
                    </a:cubicBezTo>
                    <a:cubicBezTo>
                      <a:pt x="185" y="206"/>
                      <a:pt x="165" y="201"/>
                      <a:pt x="174" y="197"/>
                    </a:cubicBezTo>
                    <a:cubicBezTo>
                      <a:pt x="183" y="198"/>
                      <a:pt x="175" y="179"/>
                      <a:pt x="181" y="175"/>
                    </a:cubicBezTo>
                    <a:cubicBezTo>
                      <a:pt x="181" y="175"/>
                      <a:pt x="189" y="153"/>
                      <a:pt x="172" y="158"/>
                    </a:cubicBezTo>
                    <a:cubicBezTo>
                      <a:pt x="172" y="166"/>
                      <a:pt x="156" y="174"/>
                      <a:pt x="155" y="156"/>
                    </a:cubicBezTo>
                    <a:cubicBezTo>
                      <a:pt x="155" y="156"/>
                      <a:pt x="151" y="137"/>
                      <a:pt x="132" y="138"/>
                    </a:cubicBezTo>
                    <a:cubicBezTo>
                      <a:pt x="132" y="138"/>
                      <a:pt x="125" y="132"/>
                      <a:pt x="128" y="115"/>
                    </a:cubicBezTo>
                    <a:cubicBezTo>
                      <a:pt x="128" y="115"/>
                      <a:pt x="139" y="108"/>
                      <a:pt x="135" y="96"/>
                    </a:cubicBezTo>
                    <a:cubicBezTo>
                      <a:pt x="135" y="96"/>
                      <a:pt x="134" y="86"/>
                      <a:pt x="139" y="84"/>
                    </a:cubicBezTo>
                    <a:cubicBezTo>
                      <a:pt x="139" y="84"/>
                      <a:pt x="148" y="80"/>
                      <a:pt x="138" y="71"/>
                    </a:cubicBezTo>
                    <a:cubicBezTo>
                      <a:pt x="135" y="64"/>
                      <a:pt x="150" y="70"/>
                      <a:pt x="135" y="49"/>
                    </a:cubicBezTo>
                    <a:cubicBezTo>
                      <a:pt x="135" y="49"/>
                      <a:pt x="133" y="33"/>
                      <a:pt x="120" y="41"/>
                    </a:cubicBezTo>
                    <a:cubicBezTo>
                      <a:pt x="120" y="41"/>
                      <a:pt x="118" y="60"/>
                      <a:pt x="101" y="35"/>
                    </a:cubicBezTo>
                    <a:cubicBezTo>
                      <a:pt x="101" y="35"/>
                      <a:pt x="101" y="35"/>
                      <a:pt x="101" y="35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/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7" name="Freeform 38"/>
              <p:cNvSpPr>
                <a:spLocks/>
              </p:cNvSpPr>
              <p:nvPr/>
            </p:nvSpPr>
            <p:spPr bwMode="auto">
              <a:xfrm>
                <a:off x="3052766" y="4047882"/>
                <a:ext cx="1038509" cy="760638"/>
              </a:xfrm>
              <a:custGeom>
                <a:avLst/>
                <a:gdLst/>
                <a:ahLst/>
                <a:cxnLst>
                  <a:cxn ang="0">
                    <a:pos x="121" y="277"/>
                  </a:cxn>
                  <a:cxn ang="0">
                    <a:pos x="107" y="244"/>
                  </a:cxn>
                  <a:cxn ang="0">
                    <a:pos x="136" y="211"/>
                  </a:cxn>
                  <a:cxn ang="0">
                    <a:pos x="107" y="184"/>
                  </a:cxn>
                  <a:cxn ang="0">
                    <a:pos x="81" y="150"/>
                  </a:cxn>
                  <a:cxn ang="0">
                    <a:pos x="52" y="118"/>
                  </a:cxn>
                  <a:cxn ang="0">
                    <a:pos x="20" y="85"/>
                  </a:cxn>
                  <a:cxn ang="0">
                    <a:pos x="13" y="31"/>
                  </a:cxn>
                  <a:cxn ang="0">
                    <a:pos x="48" y="20"/>
                  </a:cxn>
                  <a:cxn ang="0">
                    <a:pos x="96" y="16"/>
                  </a:cxn>
                  <a:cxn ang="0">
                    <a:pos x="147" y="28"/>
                  </a:cxn>
                  <a:cxn ang="0">
                    <a:pos x="182" y="31"/>
                  </a:cxn>
                  <a:cxn ang="0">
                    <a:pos x="198" y="59"/>
                  </a:cxn>
                  <a:cxn ang="0">
                    <a:pos x="217" y="86"/>
                  </a:cxn>
                  <a:cxn ang="0">
                    <a:pos x="249" y="86"/>
                  </a:cxn>
                  <a:cxn ang="0">
                    <a:pos x="303" y="68"/>
                  </a:cxn>
                  <a:cxn ang="0">
                    <a:pos x="348" y="46"/>
                  </a:cxn>
                  <a:cxn ang="0">
                    <a:pos x="352" y="75"/>
                  </a:cxn>
                  <a:cxn ang="0">
                    <a:pos x="348" y="110"/>
                  </a:cxn>
                  <a:cxn ang="0">
                    <a:pos x="361" y="140"/>
                  </a:cxn>
                  <a:cxn ang="0">
                    <a:pos x="348" y="156"/>
                  </a:cxn>
                  <a:cxn ang="0">
                    <a:pos x="362" y="181"/>
                  </a:cxn>
                  <a:cxn ang="0">
                    <a:pos x="340" y="215"/>
                  </a:cxn>
                  <a:cxn ang="0">
                    <a:pos x="341" y="233"/>
                  </a:cxn>
                  <a:cxn ang="0">
                    <a:pos x="327" y="250"/>
                  </a:cxn>
                  <a:cxn ang="0">
                    <a:pos x="312" y="258"/>
                  </a:cxn>
                  <a:cxn ang="0">
                    <a:pos x="269" y="266"/>
                  </a:cxn>
                  <a:cxn ang="0">
                    <a:pos x="224" y="280"/>
                  </a:cxn>
                  <a:cxn ang="0">
                    <a:pos x="214" y="273"/>
                  </a:cxn>
                  <a:cxn ang="0">
                    <a:pos x="191" y="294"/>
                  </a:cxn>
                  <a:cxn ang="0">
                    <a:pos x="166" y="299"/>
                  </a:cxn>
                  <a:cxn ang="0">
                    <a:pos x="174" y="274"/>
                  </a:cxn>
                  <a:cxn ang="0">
                    <a:pos x="127" y="294"/>
                  </a:cxn>
                </a:cxnLst>
                <a:rect l="0" t="0" r="r" b="b"/>
                <a:pathLst>
                  <a:path w="367" h="304">
                    <a:moveTo>
                      <a:pt x="127" y="294"/>
                    </a:moveTo>
                    <a:cubicBezTo>
                      <a:pt x="127" y="294"/>
                      <a:pt x="118" y="294"/>
                      <a:pt x="121" y="277"/>
                    </a:cubicBezTo>
                    <a:cubicBezTo>
                      <a:pt x="121" y="277"/>
                      <a:pt x="124" y="263"/>
                      <a:pt x="114" y="255"/>
                    </a:cubicBezTo>
                    <a:cubicBezTo>
                      <a:pt x="114" y="255"/>
                      <a:pt x="104" y="251"/>
                      <a:pt x="107" y="244"/>
                    </a:cubicBezTo>
                    <a:cubicBezTo>
                      <a:pt x="107" y="244"/>
                      <a:pt x="101" y="236"/>
                      <a:pt x="121" y="236"/>
                    </a:cubicBezTo>
                    <a:cubicBezTo>
                      <a:pt x="121" y="236"/>
                      <a:pt x="149" y="233"/>
                      <a:pt x="136" y="211"/>
                    </a:cubicBezTo>
                    <a:cubicBezTo>
                      <a:pt x="135" y="204"/>
                      <a:pt x="117" y="204"/>
                      <a:pt x="116" y="198"/>
                    </a:cubicBezTo>
                    <a:cubicBezTo>
                      <a:pt x="114" y="195"/>
                      <a:pt x="132" y="180"/>
                      <a:pt x="107" y="184"/>
                    </a:cubicBezTo>
                    <a:cubicBezTo>
                      <a:pt x="107" y="184"/>
                      <a:pt x="87" y="186"/>
                      <a:pt x="85" y="174"/>
                    </a:cubicBezTo>
                    <a:cubicBezTo>
                      <a:pt x="85" y="174"/>
                      <a:pt x="80" y="160"/>
                      <a:pt x="81" y="150"/>
                    </a:cubicBezTo>
                    <a:cubicBezTo>
                      <a:pt x="81" y="150"/>
                      <a:pt x="92" y="141"/>
                      <a:pt x="79" y="126"/>
                    </a:cubicBezTo>
                    <a:cubicBezTo>
                      <a:pt x="79" y="112"/>
                      <a:pt x="69" y="120"/>
                      <a:pt x="52" y="118"/>
                    </a:cubicBezTo>
                    <a:cubicBezTo>
                      <a:pt x="52" y="118"/>
                      <a:pt x="26" y="126"/>
                      <a:pt x="29" y="101"/>
                    </a:cubicBezTo>
                    <a:cubicBezTo>
                      <a:pt x="29" y="101"/>
                      <a:pt x="30" y="84"/>
                      <a:pt x="20" y="85"/>
                    </a:cubicBezTo>
                    <a:cubicBezTo>
                      <a:pt x="20" y="85"/>
                      <a:pt x="22" y="61"/>
                      <a:pt x="12" y="55"/>
                    </a:cubicBezTo>
                    <a:cubicBezTo>
                      <a:pt x="12" y="55"/>
                      <a:pt x="0" y="40"/>
                      <a:pt x="13" y="31"/>
                    </a:cubicBezTo>
                    <a:cubicBezTo>
                      <a:pt x="13" y="31"/>
                      <a:pt x="22" y="33"/>
                      <a:pt x="18" y="24"/>
                    </a:cubicBezTo>
                    <a:cubicBezTo>
                      <a:pt x="28" y="12"/>
                      <a:pt x="48" y="20"/>
                      <a:pt x="48" y="20"/>
                    </a:cubicBezTo>
                    <a:cubicBezTo>
                      <a:pt x="54" y="27"/>
                      <a:pt x="57" y="18"/>
                      <a:pt x="64" y="19"/>
                    </a:cubicBezTo>
                    <a:cubicBezTo>
                      <a:pt x="88" y="12"/>
                      <a:pt x="87" y="29"/>
                      <a:pt x="96" y="16"/>
                    </a:cubicBezTo>
                    <a:cubicBezTo>
                      <a:pt x="118" y="0"/>
                      <a:pt x="126" y="20"/>
                      <a:pt x="126" y="20"/>
                    </a:cubicBezTo>
                    <a:cubicBezTo>
                      <a:pt x="129" y="33"/>
                      <a:pt x="147" y="28"/>
                      <a:pt x="147" y="28"/>
                    </a:cubicBezTo>
                    <a:cubicBezTo>
                      <a:pt x="168" y="25"/>
                      <a:pt x="163" y="38"/>
                      <a:pt x="163" y="38"/>
                    </a:cubicBezTo>
                    <a:cubicBezTo>
                      <a:pt x="177" y="23"/>
                      <a:pt x="182" y="31"/>
                      <a:pt x="182" y="31"/>
                    </a:cubicBezTo>
                    <a:cubicBezTo>
                      <a:pt x="204" y="33"/>
                      <a:pt x="191" y="44"/>
                      <a:pt x="191" y="44"/>
                    </a:cubicBezTo>
                    <a:cubicBezTo>
                      <a:pt x="180" y="47"/>
                      <a:pt x="198" y="59"/>
                      <a:pt x="198" y="59"/>
                    </a:cubicBezTo>
                    <a:cubicBezTo>
                      <a:pt x="208" y="63"/>
                      <a:pt x="208" y="75"/>
                      <a:pt x="208" y="75"/>
                    </a:cubicBezTo>
                    <a:cubicBezTo>
                      <a:pt x="200" y="92"/>
                      <a:pt x="217" y="86"/>
                      <a:pt x="217" y="86"/>
                    </a:cubicBezTo>
                    <a:cubicBezTo>
                      <a:pt x="227" y="76"/>
                      <a:pt x="234" y="90"/>
                      <a:pt x="234" y="90"/>
                    </a:cubicBezTo>
                    <a:cubicBezTo>
                      <a:pt x="237" y="104"/>
                      <a:pt x="249" y="86"/>
                      <a:pt x="249" y="86"/>
                    </a:cubicBezTo>
                    <a:cubicBezTo>
                      <a:pt x="255" y="72"/>
                      <a:pt x="273" y="86"/>
                      <a:pt x="273" y="86"/>
                    </a:cubicBezTo>
                    <a:cubicBezTo>
                      <a:pt x="310" y="92"/>
                      <a:pt x="303" y="68"/>
                      <a:pt x="303" y="68"/>
                    </a:cubicBezTo>
                    <a:cubicBezTo>
                      <a:pt x="303" y="42"/>
                      <a:pt x="320" y="50"/>
                      <a:pt x="320" y="50"/>
                    </a:cubicBezTo>
                    <a:cubicBezTo>
                      <a:pt x="334" y="55"/>
                      <a:pt x="330" y="28"/>
                      <a:pt x="348" y="46"/>
                    </a:cubicBezTo>
                    <a:cubicBezTo>
                      <a:pt x="348" y="46"/>
                      <a:pt x="345" y="53"/>
                      <a:pt x="349" y="60"/>
                    </a:cubicBezTo>
                    <a:cubicBezTo>
                      <a:pt x="349" y="60"/>
                      <a:pt x="356" y="64"/>
                      <a:pt x="352" y="75"/>
                    </a:cubicBezTo>
                    <a:cubicBezTo>
                      <a:pt x="352" y="75"/>
                      <a:pt x="358" y="91"/>
                      <a:pt x="351" y="96"/>
                    </a:cubicBezTo>
                    <a:cubicBezTo>
                      <a:pt x="351" y="96"/>
                      <a:pt x="337" y="94"/>
                      <a:pt x="348" y="110"/>
                    </a:cubicBezTo>
                    <a:cubicBezTo>
                      <a:pt x="348" y="110"/>
                      <a:pt x="343" y="119"/>
                      <a:pt x="357" y="123"/>
                    </a:cubicBezTo>
                    <a:cubicBezTo>
                      <a:pt x="356" y="132"/>
                      <a:pt x="365" y="133"/>
                      <a:pt x="361" y="140"/>
                    </a:cubicBezTo>
                    <a:cubicBezTo>
                      <a:pt x="361" y="140"/>
                      <a:pt x="367" y="154"/>
                      <a:pt x="353" y="149"/>
                    </a:cubicBezTo>
                    <a:cubicBezTo>
                      <a:pt x="353" y="149"/>
                      <a:pt x="348" y="150"/>
                      <a:pt x="348" y="156"/>
                    </a:cubicBezTo>
                    <a:cubicBezTo>
                      <a:pt x="348" y="156"/>
                      <a:pt x="360" y="157"/>
                      <a:pt x="361" y="161"/>
                    </a:cubicBezTo>
                    <a:cubicBezTo>
                      <a:pt x="361" y="161"/>
                      <a:pt x="363" y="171"/>
                      <a:pt x="362" y="181"/>
                    </a:cubicBezTo>
                    <a:cubicBezTo>
                      <a:pt x="362" y="181"/>
                      <a:pt x="367" y="194"/>
                      <a:pt x="348" y="196"/>
                    </a:cubicBezTo>
                    <a:cubicBezTo>
                      <a:pt x="348" y="196"/>
                      <a:pt x="334" y="202"/>
                      <a:pt x="340" y="215"/>
                    </a:cubicBezTo>
                    <a:cubicBezTo>
                      <a:pt x="338" y="218"/>
                      <a:pt x="356" y="218"/>
                      <a:pt x="356" y="225"/>
                    </a:cubicBezTo>
                    <a:cubicBezTo>
                      <a:pt x="357" y="237"/>
                      <a:pt x="338" y="225"/>
                      <a:pt x="341" y="233"/>
                    </a:cubicBezTo>
                    <a:cubicBezTo>
                      <a:pt x="341" y="233"/>
                      <a:pt x="351" y="236"/>
                      <a:pt x="346" y="240"/>
                    </a:cubicBezTo>
                    <a:cubicBezTo>
                      <a:pt x="346" y="240"/>
                      <a:pt x="340" y="247"/>
                      <a:pt x="327" y="250"/>
                    </a:cubicBezTo>
                    <a:cubicBezTo>
                      <a:pt x="327" y="250"/>
                      <a:pt x="348" y="252"/>
                      <a:pt x="331" y="257"/>
                    </a:cubicBezTo>
                    <a:cubicBezTo>
                      <a:pt x="331" y="257"/>
                      <a:pt x="317" y="263"/>
                      <a:pt x="312" y="258"/>
                    </a:cubicBezTo>
                    <a:cubicBezTo>
                      <a:pt x="312" y="258"/>
                      <a:pt x="295" y="249"/>
                      <a:pt x="290" y="262"/>
                    </a:cubicBezTo>
                    <a:cubicBezTo>
                      <a:pt x="280" y="266"/>
                      <a:pt x="273" y="253"/>
                      <a:pt x="269" y="266"/>
                    </a:cubicBezTo>
                    <a:cubicBezTo>
                      <a:pt x="269" y="266"/>
                      <a:pt x="257" y="258"/>
                      <a:pt x="246" y="277"/>
                    </a:cubicBezTo>
                    <a:cubicBezTo>
                      <a:pt x="246" y="277"/>
                      <a:pt x="227" y="275"/>
                      <a:pt x="224" y="280"/>
                    </a:cubicBezTo>
                    <a:cubicBezTo>
                      <a:pt x="218" y="257"/>
                      <a:pt x="229" y="240"/>
                      <a:pt x="229" y="240"/>
                    </a:cubicBezTo>
                    <a:cubicBezTo>
                      <a:pt x="209" y="264"/>
                      <a:pt x="214" y="273"/>
                      <a:pt x="214" y="273"/>
                    </a:cubicBezTo>
                    <a:cubicBezTo>
                      <a:pt x="222" y="304"/>
                      <a:pt x="210" y="300"/>
                      <a:pt x="210" y="300"/>
                    </a:cubicBezTo>
                    <a:cubicBezTo>
                      <a:pt x="204" y="302"/>
                      <a:pt x="191" y="294"/>
                      <a:pt x="191" y="294"/>
                    </a:cubicBezTo>
                    <a:cubicBezTo>
                      <a:pt x="180" y="298"/>
                      <a:pt x="166" y="299"/>
                      <a:pt x="166" y="299"/>
                    </a:cubicBezTo>
                    <a:cubicBezTo>
                      <a:pt x="166" y="299"/>
                      <a:pt x="166" y="299"/>
                      <a:pt x="166" y="299"/>
                    </a:cubicBezTo>
                    <a:cubicBezTo>
                      <a:pt x="174" y="274"/>
                      <a:pt x="174" y="274"/>
                      <a:pt x="174" y="274"/>
                    </a:cubicBezTo>
                    <a:cubicBezTo>
                      <a:pt x="174" y="274"/>
                      <a:pt x="174" y="274"/>
                      <a:pt x="174" y="274"/>
                    </a:cubicBezTo>
                    <a:cubicBezTo>
                      <a:pt x="165" y="292"/>
                      <a:pt x="152" y="301"/>
                      <a:pt x="152" y="301"/>
                    </a:cubicBezTo>
                    <a:cubicBezTo>
                      <a:pt x="142" y="304"/>
                      <a:pt x="127" y="294"/>
                      <a:pt x="127" y="294"/>
                    </a:cubicBezTo>
                    <a:cubicBezTo>
                      <a:pt x="127" y="294"/>
                      <a:pt x="127" y="294"/>
                      <a:pt x="127" y="294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8" name="Freeform 37"/>
              <p:cNvSpPr>
                <a:spLocks/>
              </p:cNvSpPr>
              <p:nvPr/>
            </p:nvSpPr>
            <p:spPr bwMode="auto">
              <a:xfrm>
                <a:off x="4460129" y="4053248"/>
                <a:ext cx="1052119" cy="859910"/>
              </a:xfrm>
              <a:custGeom>
                <a:avLst/>
                <a:gdLst/>
                <a:ahLst/>
                <a:cxnLst>
                  <a:cxn ang="0">
                    <a:pos x="15" y="128"/>
                  </a:cxn>
                  <a:cxn ang="0">
                    <a:pos x="60" y="117"/>
                  </a:cxn>
                  <a:cxn ang="0">
                    <a:pos x="82" y="106"/>
                  </a:cxn>
                  <a:cxn ang="0">
                    <a:pos x="79" y="66"/>
                  </a:cxn>
                  <a:cxn ang="0">
                    <a:pos x="78" y="43"/>
                  </a:cxn>
                  <a:cxn ang="0">
                    <a:pos x="69" y="25"/>
                  </a:cxn>
                  <a:cxn ang="0">
                    <a:pos x="102" y="11"/>
                  </a:cxn>
                  <a:cxn ang="0">
                    <a:pos x="112" y="11"/>
                  </a:cxn>
                  <a:cxn ang="0">
                    <a:pos x="157" y="11"/>
                  </a:cxn>
                  <a:cxn ang="0">
                    <a:pos x="194" y="15"/>
                  </a:cxn>
                  <a:cxn ang="0">
                    <a:pos x="214" y="15"/>
                  </a:cxn>
                  <a:cxn ang="0">
                    <a:pos x="222" y="48"/>
                  </a:cxn>
                  <a:cxn ang="0">
                    <a:pos x="245" y="55"/>
                  </a:cxn>
                  <a:cxn ang="0">
                    <a:pos x="269" y="53"/>
                  </a:cxn>
                  <a:cxn ang="0">
                    <a:pos x="290" y="59"/>
                  </a:cxn>
                  <a:cxn ang="0">
                    <a:pos x="308" y="89"/>
                  </a:cxn>
                  <a:cxn ang="0">
                    <a:pos x="338" y="100"/>
                  </a:cxn>
                  <a:cxn ang="0">
                    <a:pos x="366" y="121"/>
                  </a:cxn>
                  <a:cxn ang="0">
                    <a:pos x="354" y="135"/>
                  </a:cxn>
                  <a:cxn ang="0">
                    <a:pos x="334" y="154"/>
                  </a:cxn>
                  <a:cxn ang="0">
                    <a:pos x="347" y="186"/>
                  </a:cxn>
                  <a:cxn ang="0">
                    <a:pos x="358" y="204"/>
                  </a:cxn>
                  <a:cxn ang="0">
                    <a:pos x="328" y="245"/>
                  </a:cxn>
                  <a:cxn ang="0">
                    <a:pos x="234" y="267"/>
                  </a:cxn>
                  <a:cxn ang="0">
                    <a:pos x="178" y="309"/>
                  </a:cxn>
                  <a:cxn ang="0">
                    <a:pos x="152" y="333"/>
                  </a:cxn>
                  <a:cxn ang="0">
                    <a:pos x="145" y="322"/>
                  </a:cxn>
                  <a:cxn ang="0">
                    <a:pos x="125" y="343"/>
                  </a:cxn>
                  <a:cxn ang="0">
                    <a:pos x="101" y="311"/>
                  </a:cxn>
                  <a:cxn ang="0">
                    <a:pos x="72" y="287"/>
                  </a:cxn>
                  <a:cxn ang="0">
                    <a:pos x="65" y="264"/>
                  </a:cxn>
                  <a:cxn ang="0">
                    <a:pos x="70" y="237"/>
                  </a:cxn>
                  <a:cxn ang="0">
                    <a:pos x="50" y="220"/>
                  </a:cxn>
                  <a:cxn ang="0">
                    <a:pos x="37" y="176"/>
                  </a:cxn>
                  <a:cxn ang="0">
                    <a:pos x="9" y="158"/>
                  </a:cxn>
                  <a:cxn ang="0">
                    <a:pos x="0" y="133"/>
                  </a:cxn>
                </a:cxnLst>
                <a:rect l="0" t="0" r="r" b="b"/>
                <a:pathLst>
                  <a:path w="372" h="344">
                    <a:moveTo>
                      <a:pt x="0" y="133"/>
                    </a:moveTo>
                    <a:cubicBezTo>
                      <a:pt x="0" y="133"/>
                      <a:pt x="5" y="128"/>
                      <a:pt x="15" y="128"/>
                    </a:cubicBezTo>
                    <a:cubicBezTo>
                      <a:pt x="15" y="128"/>
                      <a:pt x="27" y="125"/>
                      <a:pt x="32" y="119"/>
                    </a:cubicBezTo>
                    <a:cubicBezTo>
                      <a:pt x="32" y="119"/>
                      <a:pt x="43" y="110"/>
                      <a:pt x="60" y="117"/>
                    </a:cubicBezTo>
                    <a:cubicBezTo>
                      <a:pt x="60" y="117"/>
                      <a:pt x="61" y="122"/>
                      <a:pt x="77" y="121"/>
                    </a:cubicBezTo>
                    <a:cubicBezTo>
                      <a:pt x="77" y="121"/>
                      <a:pt x="86" y="124"/>
                      <a:pt x="82" y="106"/>
                    </a:cubicBezTo>
                    <a:cubicBezTo>
                      <a:pt x="82" y="106"/>
                      <a:pt x="82" y="96"/>
                      <a:pt x="84" y="92"/>
                    </a:cubicBezTo>
                    <a:cubicBezTo>
                      <a:pt x="93" y="80"/>
                      <a:pt x="75" y="86"/>
                      <a:pt x="79" y="66"/>
                    </a:cubicBezTo>
                    <a:cubicBezTo>
                      <a:pt x="79" y="66"/>
                      <a:pt x="67" y="59"/>
                      <a:pt x="67" y="55"/>
                    </a:cubicBezTo>
                    <a:cubicBezTo>
                      <a:pt x="67" y="45"/>
                      <a:pt x="85" y="46"/>
                      <a:pt x="78" y="43"/>
                    </a:cubicBezTo>
                    <a:cubicBezTo>
                      <a:pt x="78" y="43"/>
                      <a:pt x="72" y="34"/>
                      <a:pt x="65" y="34"/>
                    </a:cubicBezTo>
                    <a:cubicBezTo>
                      <a:pt x="65" y="34"/>
                      <a:pt x="71" y="29"/>
                      <a:pt x="69" y="25"/>
                    </a:cubicBezTo>
                    <a:cubicBezTo>
                      <a:pt x="69" y="25"/>
                      <a:pt x="68" y="16"/>
                      <a:pt x="86" y="18"/>
                    </a:cubicBezTo>
                    <a:cubicBezTo>
                      <a:pt x="86" y="18"/>
                      <a:pt x="89" y="7"/>
                      <a:pt x="102" y="11"/>
                    </a:cubicBezTo>
                    <a:cubicBezTo>
                      <a:pt x="104" y="10"/>
                      <a:pt x="105" y="9"/>
                      <a:pt x="107" y="10"/>
                    </a:cubicBezTo>
                    <a:cubicBezTo>
                      <a:pt x="109" y="11"/>
                      <a:pt x="110" y="12"/>
                      <a:pt x="112" y="11"/>
                    </a:cubicBezTo>
                    <a:cubicBezTo>
                      <a:pt x="112" y="11"/>
                      <a:pt x="119" y="7"/>
                      <a:pt x="137" y="11"/>
                    </a:cubicBezTo>
                    <a:cubicBezTo>
                      <a:pt x="137" y="11"/>
                      <a:pt x="146" y="18"/>
                      <a:pt x="157" y="11"/>
                    </a:cubicBezTo>
                    <a:cubicBezTo>
                      <a:pt x="157" y="11"/>
                      <a:pt x="167" y="0"/>
                      <a:pt x="177" y="9"/>
                    </a:cubicBezTo>
                    <a:cubicBezTo>
                      <a:pt x="177" y="9"/>
                      <a:pt x="183" y="15"/>
                      <a:pt x="194" y="15"/>
                    </a:cubicBezTo>
                    <a:cubicBezTo>
                      <a:pt x="194" y="15"/>
                      <a:pt x="205" y="5"/>
                      <a:pt x="206" y="18"/>
                    </a:cubicBezTo>
                    <a:cubicBezTo>
                      <a:pt x="206" y="18"/>
                      <a:pt x="209" y="24"/>
                      <a:pt x="214" y="15"/>
                    </a:cubicBezTo>
                    <a:cubicBezTo>
                      <a:pt x="214" y="15"/>
                      <a:pt x="210" y="22"/>
                      <a:pt x="219" y="34"/>
                    </a:cubicBezTo>
                    <a:cubicBezTo>
                      <a:pt x="219" y="34"/>
                      <a:pt x="236" y="38"/>
                      <a:pt x="222" y="48"/>
                    </a:cubicBezTo>
                    <a:cubicBezTo>
                      <a:pt x="222" y="48"/>
                      <a:pt x="222" y="57"/>
                      <a:pt x="233" y="52"/>
                    </a:cubicBezTo>
                    <a:cubicBezTo>
                      <a:pt x="233" y="52"/>
                      <a:pt x="235" y="45"/>
                      <a:pt x="245" y="55"/>
                    </a:cubicBezTo>
                    <a:cubicBezTo>
                      <a:pt x="245" y="55"/>
                      <a:pt x="245" y="62"/>
                      <a:pt x="257" y="52"/>
                    </a:cubicBezTo>
                    <a:cubicBezTo>
                      <a:pt x="257" y="52"/>
                      <a:pt x="265" y="58"/>
                      <a:pt x="269" y="53"/>
                    </a:cubicBezTo>
                    <a:cubicBezTo>
                      <a:pt x="269" y="53"/>
                      <a:pt x="273" y="47"/>
                      <a:pt x="283" y="51"/>
                    </a:cubicBezTo>
                    <a:cubicBezTo>
                      <a:pt x="284" y="61"/>
                      <a:pt x="290" y="59"/>
                      <a:pt x="290" y="59"/>
                    </a:cubicBezTo>
                    <a:cubicBezTo>
                      <a:pt x="297" y="59"/>
                      <a:pt x="298" y="70"/>
                      <a:pt x="298" y="70"/>
                    </a:cubicBezTo>
                    <a:cubicBezTo>
                      <a:pt x="302" y="78"/>
                      <a:pt x="308" y="89"/>
                      <a:pt x="308" y="89"/>
                    </a:cubicBezTo>
                    <a:cubicBezTo>
                      <a:pt x="318" y="86"/>
                      <a:pt x="323" y="95"/>
                      <a:pt x="323" y="95"/>
                    </a:cubicBezTo>
                    <a:cubicBezTo>
                      <a:pt x="327" y="102"/>
                      <a:pt x="331" y="89"/>
                      <a:pt x="338" y="100"/>
                    </a:cubicBezTo>
                    <a:cubicBezTo>
                      <a:pt x="346" y="101"/>
                      <a:pt x="354" y="111"/>
                      <a:pt x="354" y="111"/>
                    </a:cubicBezTo>
                    <a:cubicBezTo>
                      <a:pt x="372" y="110"/>
                      <a:pt x="366" y="121"/>
                      <a:pt x="366" y="121"/>
                    </a:cubicBezTo>
                    <a:cubicBezTo>
                      <a:pt x="348" y="125"/>
                      <a:pt x="360" y="128"/>
                      <a:pt x="360" y="128"/>
                    </a:cubicBezTo>
                    <a:cubicBezTo>
                      <a:pt x="360" y="128"/>
                      <a:pt x="368" y="132"/>
                      <a:pt x="354" y="135"/>
                    </a:cubicBezTo>
                    <a:cubicBezTo>
                      <a:pt x="347" y="134"/>
                      <a:pt x="356" y="146"/>
                      <a:pt x="344" y="142"/>
                    </a:cubicBezTo>
                    <a:cubicBezTo>
                      <a:pt x="323" y="144"/>
                      <a:pt x="334" y="154"/>
                      <a:pt x="334" y="154"/>
                    </a:cubicBezTo>
                    <a:cubicBezTo>
                      <a:pt x="339" y="161"/>
                      <a:pt x="328" y="166"/>
                      <a:pt x="328" y="166"/>
                    </a:cubicBezTo>
                    <a:cubicBezTo>
                      <a:pt x="347" y="170"/>
                      <a:pt x="347" y="186"/>
                      <a:pt x="347" y="186"/>
                    </a:cubicBezTo>
                    <a:cubicBezTo>
                      <a:pt x="368" y="186"/>
                      <a:pt x="363" y="196"/>
                      <a:pt x="363" y="196"/>
                    </a:cubicBezTo>
                    <a:cubicBezTo>
                      <a:pt x="365" y="203"/>
                      <a:pt x="358" y="204"/>
                      <a:pt x="358" y="204"/>
                    </a:cubicBezTo>
                    <a:cubicBezTo>
                      <a:pt x="341" y="207"/>
                      <a:pt x="356" y="220"/>
                      <a:pt x="356" y="220"/>
                    </a:cubicBezTo>
                    <a:cubicBezTo>
                      <a:pt x="340" y="230"/>
                      <a:pt x="328" y="245"/>
                      <a:pt x="328" y="245"/>
                    </a:cubicBezTo>
                    <a:cubicBezTo>
                      <a:pt x="295" y="231"/>
                      <a:pt x="267" y="272"/>
                      <a:pt x="267" y="272"/>
                    </a:cubicBezTo>
                    <a:cubicBezTo>
                      <a:pt x="250" y="258"/>
                      <a:pt x="234" y="267"/>
                      <a:pt x="234" y="267"/>
                    </a:cubicBezTo>
                    <a:cubicBezTo>
                      <a:pt x="204" y="272"/>
                      <a:pt x="194" y="293"/>
                      <a:pt x="194" y="293"/>
                    </a:cubicBezTo>
                    <a:cubicBezTo>
                      <a:pt x="192" y="303"/>
                      <a:pt x="178" y="309"/>
                      <a:pt x="178" y="309"/>
                    </a:cubicBezTo>
                    <a:cubicBezTo>
                      <a:pt x="178" y="309"/>
                      <a:pt x="178" y="309"/>
                      <a:pt x="178" y="309"/>
                    </a:cubicBezTo>
                    <a:cubicBezTo>
                      <a:pt x="152" y="333"/>
                      <a:pt x="152" y="333"/>
                      <a:pt x="152" y="333"/>
                    </a:cubicBezTo>
                    <a:cubicBezTo>
                      <a:pt x="152" y="333"/>
                      <a:pt x="152" y="333"/>
                      <a:pt x="152" y="333"/>
                    </a:cubicBezTo>
                    <a:cubicBezTo>
                      <a:pt x="139" y="337"/>
                      <a:pt x="145" y="322"/>
                      <a:pt x="145" y="322"/>
                    </a:cubicBezTo>
                    <a:cubicBezTo>
                      <a:pt x="141" y="310"/>
                      <a:pt x="136" y="322"/>
                      <a:pt x="136" y="322"/>
                    </a:cubicBezTo>
                    <a:cubicBezTo>
                      <a:pt x="134" y="332"/>
                      <a:pt x="130" y="338"/>
                      <a:pt x="125" y="343"/>
                    </a:cubicBezTo>
                    <a:cubicBezTo>
                      <a:pt x="110" y="344"/>
                      <a:pt x="113" y="334"/>
                      <a:pt x="113" y="334"/>
                    </a:cubicBezTo>
                    <a:cubicBezTo>
                      <a:pt x="115" y="308"/>
                      <a:pt x="101" y="311"/>
                      <a:pt x="101" y="311"/>
                    </a:cubicBezTo>
                    <a:cubicBezTo>
                      <a:pt x="87" y="309"/>
                      <a:pt x="87" y="300"/>
                      <a:pt x="87" y="300"/>
                    </a:cubicBezTo>
                    <a:cubicBezTo>
                      <a:pt x="68" y="297"/>
                      <a:pt x="72" y="287"/>
                      <a:pt x="72" y="287"/>
                    </a:cubicBezTo>
                    <a:cubicBezTo>
                      <a:pt x="75" y="280"/>
                      <a:pt x="65" y="276"/>
                      <a:pt x="65" y="276"/>
                    </a:cubicBezTo>
                    <a:cubicBezTo>
                      <a:pt x="49" y="275"/>
                      <a:pt x="65" y="264"/>
                      <a:pt x="65" y="264"/>
                    </a:cubicBezTo>
                    <a:cubicBezTo>
                      <a:pt x="74" y="261"/>
                      <a:pt x="70" y="252"/>
                      <a:pt x="70" y="252"/>
                    </a:cubicBezTo>
                    <a:cubicBezTo>
                      <a:pt x="86" y="243"/>
                      <a:pt x="70" y="237"/>
                      <a:pt x="70" y="237"/>
                    </a:cubicBezTo>
                    <a:cubicBezTo>
                      <a:pt x="70" y="227"/>
                      <a:pt x="58" y="229"/>
                      <a:pt x="58" y="229"/>
                    </a:cubicBezTo>
                    <a:cubicBezTo>
                      <a:pt x="52" y="229"/>
                      <a:pt x="50" y="220"/>
                      <a:pt x="50" y="220"/>
                    </a:cubicBezTo>
                    <a:cubicBezTo>
                      <a:pt x="39" y="216"/>
                      <a:pt x="42" y="202"/>
                      <a:pt x="42" y="202"/>
                    </a:cubicBezTo>
                    <a:cubicBezTo>
                      <a:pt x="31" y="195"/>
                      <a:pt x="37" y="176"/>
                      <a:pt x="37" y="176"/>
                    </a:cubicBezTo>
                    <a:cubicBezTo>
                      <a:pt x="29" y="151"/>
                      <a:pt x="23" y="169"/>
                      <a:pt x="23" y="169"/>
                    </a:cubicBezTo>
                    <a:cubicBezTo>
                      <a:pt x="9" y="176"/>
                      <a:pt x="9" y="158"/>
                      <a:pt x="9" y="158"/>
                    </a:cubicBezTo>
                    <a:cubicBezTo>
                      <a:pt x="0" y="148"/>
                      <a:pt x="0" y="133"/>
                      <a:pt x="0" y="133"/>
                    </a:cubicBezTo>
                    <a:cubicBezTo>
                      <a:pt x="0" y="133"/>
                      <a:pt x="0" y="133"/>
                      <a:pt x="0" y="133"/>
                    </a:cubicBezTo>
                    <a:close/>
                  </a:path>
                </a:pathLst>
              </a:custGeom>
              <a:solidFill>
                <a:schemeClr val="accent6">
                  <a:alpha val="87059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/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9" name="Freeform 36"/>
              <p:cNvSpPr>
                <a:spLocks/>
              </p:cNvSpPr>
              <p:nvPr/>
            </p:nvSpPr>
            <p:spPr bwMode="auto">
              <a:xfrm>
                <a:off x="3620338" y="4334966"/>
                <a:ext cx="1193673" cy="729783"/>
              </a:xfrm>
              <a:custGeom>
                <a:avLst/>
                <a:gdLst/>
                <a:ahLst/>
                <a:cxnLst>
                  <a:cxn ang="0">
                    <a:pos x="45" y="162"/>
                  </a:cxn>
                  <a:cxn ang="0">
                    <a:pos x="89" y="147"/>
                  </a:cxn>
                  <a:cxn ang="0">
                    <a:pos x="130" y="142"/>
                  </a:cxn>
                  <a:cxn ang="0">
                    <a:pos x="145" y="125"/>
                  </a:cxn>
                  <a:cxn ang="0">
                    <a:pos x="155" y="110"/>
                  </a:cxn>
                  <a:cxn ang="0">
                    <a:pos x="147" y="81"/>
                  </a:cxn>
                  <a:cxn ang="0">
                    <a:pos x="160" y="46"/>
                  </a:cxn>
                  <a:cxn ang="0">
                    <a:pos x="152" y="34"/>
                  </a:cxn>
                  <a:cxn ang="0">
                    <a:pos x="156" y="8"/>
                  </a:cxn>
                  <a:cxn ang="0">
                    <a:pos x="182" y="15"/>
                  </a:cxn>
                  <a:cxn ang="0">
                    <a:pos x="202" y="14"/>
                  </a:cxn>
                  <a:cxn ang="0">
                    <a:pos x="246" y="19"/>
                  </a:cxn>
                  <a:cxn ang="0">
                    <a:pos x="272" y="20"/>
                  </a:cxn>
                  <a:cxn ang="0">
                    <a:pos x="305" y="45"/>
                  </a:cxn>
                  <a:cxn ang="0">
                    <a:pos x="333" y="63"/>
                  </a:cxn>
                  <a:cxn ang="0">
                    <a:pos x="346" y="107"/>
                  </a:cxn>
                  <a:cxn ang="0">
                    <a:pos x="366" y="124"/>
                  </a:cxn>
                  <a:cxn ang="0">
                    <a:pos x="361" y="151"/>
                  </a:cxn>
                  <a:cxn ang="0">
                    <a:pos x="368" y="174"/>
                  </a:cxn>
                  <a:cxn ang="0">
                    <a:pos x="397" y="198"/>
                  </a:cxn>
                  <a:cxn ang="0">
                    <a:pos x="421" y="230"/>
                  </a:cxn>
                  <a:cxn ang="0">
                    <a:pos x="386" y="261"/>
                  </a:cxn>
                  <a:cxn ang="0">
                    <a:pos x="360" y="258"/>
                  </a:cxn>
                  <a:cxn ang="0">
                    <a:pos x="316" y="249"/>
                  </a:cxn>
                  <a:cxn ang="0">
                    <a:pos x="291" y="252"/>
                  </a:cxn>
                  <a:cxn ang="0">
                    <a:pos x="277" y="248"/>
                  </a:cxn>
                  <a:cxn ang="0">
                    <a:pos x="250" y="252"/>
                  </a:cxn>
                  <a:cxn ang="0">
                    <a:pos x="234" y="253"/>
                  </a:cxn>
                  <a:cxn ang="0">
                    <a:pos x="227" y="275"/>
                  </a:cxn>
                  <a:cxn ang="0">
                    <a:pos x="184" y="253"/>
                  </a:cxn>
                  <a:cxn ang="0">
                    <a:pos x="126" y="272"/>
                  </a:cxn>
                  <a:cxn ang="0">
                    <a:pos x="63" y="261"/>
                  </a:cxn>
                  <a:cxn ang="0">
                    <a:pos x="16" y="244"/>
                  </a:cxn>
                  <a:cxn ang="0">
                    <a:pos x="0" y="237"/>
                  </a:cxn>
                  <a:cxn ang="0">
                    <a:pos x="20" y="233"/>
                  </a:cxn>
                  <a:cxn ang="0">
                    <a:pos x="16" y="211"/>
                  </a:cxn>
                  <a:cxn ang="0">
                    <a:pos x="9" y="198"/>
                  </a:cxn>
                  <a:cxn ang="0">
                    <a:pos x="46" y="203"/>
                  </a:cxn>
                  <a:cxn ang="0">
                    <a:pos x="71" y="199"/>
                  </a:cxn>
                  <a:cxn ang="0">
                    <a:pos x="82" y="196"/>
                  </a:cxn>
                  <a:cxn ang="0">
                    <a:pos x="62" y="187"/>
                  </a:cxn>
                  <a:cxn ang="0">
                    <a:pos x="41" y="187"/>
                  </a:cxn>
                  <a:cxn ang="0">
                    <a:pos x="23" y="165"/>
                  </a:cxn>
                </a:cxnLst>
                <a:rect l="0" t="0" r="r" b="b"/>
                <a:pathLst>
                  <a:path w="421" h="292">
                    <a:moveTo>
                      <a:pt x="23" y="165"/>
                    </a:moveTo>
                    <a:cubicBezTo>
                      <a:pt x="26" y="160"/>
                      <a:pt x="45" y="162"/>
                      <a:pt x="45" y="162"/>
                    </a:cubicBezTo>
                    <a:cubicBezTo>
                      <a:pt x="56" y="143"/>
                      <a:pt x="68" y="151"/>
                      <a:pt x="68" y="151"/>
                    </a:cubicBezTo>
                    <a:cubicBezTo>
                      <a:pt x="72" y="138"/>
                      <a:pt x="79" y="151"/>
                      <a:pt x="89" y="147"/>
                    </a:cubicBezTo>
                    <a:cubicBezTo>
                      <a:pt x="94" y="134"/>
                      <a:pt x="111" y="143"/>
                      <a:pt x="111" y="143"/>
                    </a:cubicBezTo>
                    <a:cubicBezTo>
                      <a:pt x="116" y="148"/>
                      <a:pt x="130" y="142"/>
                      <a:pt x="130" y="142"/>
                    </a:cubicBezTo>
                    <a:cubicBezTo>
                      <a:pt x="147" y="137"/>
                      <a:pt x="126" y="135"/>
                      <a:pt x="126" y="135"/>
                    </a:cubicBezTo>
                    <a:cubicBezTo>
                      <a:pt x="139" y="132"/>
                      <a:pt x="145" y="125"/>
                      <a:pt x="145" y="125"/>
                    </a:cubicBezTo>
                    <a:cubicBezTo>
                      <a:pt x="150" y="121"/>
                      <a:pt x="140" y="118"/>
                      <a:pt x="140" y="118"/>
                    </a:cubicBezTo>
                    <a:cubicBezTo>
                      <a:pt x="137" y="110"/>
                      <a:pt x="156" y="122"/>
                      <a:pt x="155" y="110"/>
                    </a:cubicBezTo>
                    <a:cubicBezTo>
                      <a:pt x="155" y="103"/>
                      <a:pt x="137" y="103"/>
                      <a:pt x="139" y="100"/>
                    </a:cubicBezTo>
                    <a:cubicBezTo>
                      <a:pt x="133" y="87"/>
                      <a:pt x="147" y="81"/>
                      <a:pt x="147" y="81"/>
                    </a:cubicBezTo>
                    <a:cubicBezTo>
                      <a:pt x="166" y="79"/>
                      <a:pt x="161" y="66"/>
                      <a:pt x="161" y="66"/>
                    </a:cubicBezTo>
                    <a:cubicBezTo>
                      <a:pt x="162" y="56"/>
                      <a:pt x="160" y="46"/>
                      <a:pt x="160" y="46"/>
                    </a:cubicBezTo>
                    <a:cubicBezTo>
                      <a:pt x="159" y="42"/>
                      <a:pt x="147" y="41"/>
                      <a:pt x="147" y="41"/>
                    </a:cubicBezTo>
                    <a:cubicBezTo>
                      <a:pt x="147" y="35"/>
                      <a:pt x="152" y="34"/>
                      <a:pt x="152" y="34"/>
                    </a:cubicBezTo>
                    <a:cubicBezTo>
                      <a:pt x="166" y="39"/>
                      <a:pt x="160" y="25"/>
                      <a:pt x="160" y="25"/>
                    </a:cubicBezTo>
                    <a:cubicBezTo>
                      <a:pt x="164" y="18"/>
                      <a:pt x="155" y="17"/>
                      <a:pt x="156" y="8"/>
                    </a:cubicBezTo>
                    <a:cubicBezTo>
                      <a:pt x="156" y="8"/>
                      <a:pt x="165" y="5"/>
                      <a:pt x="170" y="12"/>
                    </a:cubicBezTo>
                    <a:cubicBezTo>
                      <a:pt x="170" y="12"/>
                      <a:pt x="180" y="11"/>
                      <a:pt x="182" y="15"/>
                    </a:cubicBezTo>
                    <a:cubicBezTo>
                      <a:pt x="182" y="15"/>
                      <a:pt x="188" y="26"/>
                      <a:pt x="191" y="19"/>
                    </a:cubicBezTo>
                    <a:cubicBezTo>
                      <a:pt x="191" y="12"/>
                      <a:pt x="200" y="18"/>
                      <a:pt x="202" y="14"/>
                    </a:cubicBezTo>
                    <a:cubicBezTo>
                      <a:pt x="202" y="14"/>
                      <a:pt x="211" y="0"/>
                      <a:pt x="221" y="15"/>
                    </a:cubicBezTo>
                    <a:cubicBezTo>
                      <a:pt x="221" y="15"/>
                      <a:pt x="218" y="25"/>
                      <a:pt x="246" y="19"/>
                    </a:cubicBezTo>
                    <a:cubicBezTo>
                      <a:pt x="246" y="19"/>
                      <a:pt x="251" y="12"/>
                      <a:pt x="262" y="18"/>
                    </a:cubicBezTo>
                    <a:cubicBezTo>
                      <a:pt x="262" y="18"/>
                      <a:pt x="263" y="23"/>
                      <a:pt x="272" y="20"/>
                    </a:cubicBezTo>
                    <a:cubicBezTo>
                      <a:pt x="272" y="20"/>
                      <a:pt x="287" y="21"/>
                      <a:pt x="297" y="20"/>
                    </a:cubicBezTo>
                    <a:cubicBezTo>
                      <a:pt x="297" y="20"/>
                      <a:pt x="296" y="35"/>
                      <a:pt x="305" y="45"/>
                    </a:cubicBezTo>
                    <a:cubicBezTo>
                      <a:pt x="305" y="45"/>
                      <a:pt x="305" y="63"/>
                      <a:pt x="319" y="56"/>
                    </a:cubicBezTo>
                    <a:cubicBezTo>
                      <a:pt x="319" y="56"/>
                      <a:pt x="325" y="38"/>
                      <a:pt x="333" y="63"/>
                    </a:cubicBezTo>
                    <a:cubicBezTo>
                      <a:pt x="333" y="63"/>
                      <a:pt x="327" y="82"/>
                      <a:pt x="338" y="89"/>
                    </a:cubicBezTo>
                    <a:cubicBezTo>
                      <a:pt x="338" y="89"/>
                      <a:pt x="335" y="103"/>
                      <a:pt x="346" y="107"/>
                    </a:cubicBezTo>
                    <a:cubicBezTo>
                      <a:pt x="346" y="107"/>
                      <a:pt x="348" y="116"/>
                      <a:pt x="354" y="116"/>
                    </a:cubicBezTo>
                    <a:cubicBezTo>
                      <a:pt x="354" y="116"/>
                      <a:pt x="366" y="114"/>
                      <a:pt x="366" y="124"/>
                    </a:cubicBezTo>
                    <a:cubicBezTo>
                      <a:pt x="366" y="124"/>
                      <a:pt x="382" y="130"/>
                      <a:pt x="366" y="139"/>
                    </a:cubicBezTo>
                    <a:cubicBezTo>
                      <a:pt x="366" y="139"/>
                      <a:pt x="370" y="148"/>
                      <a:pt x="361" y="151"/>
                    </a:cubicBezTo>
                    <a:cubicBezTo>
                      <a:pt x="361" y="151"/>
                      <a:pt x="345" y="162"/>
                      <a:pt x="361" y="163"/>
                    </a:cubicBezTo>
                    <a:cubicBezTo>
                      <a:pt x="361" y="163"/>
                      <a:pt x="371" y="167"/>
                      <a:pt x="368" y="174"/>
                    </a:cubicBezTo>
                    <a:cubicBezTo>
                      <a:pt x="368" y="174"/>
                      <a:pt x="364" y="184"/>
                      <a:pt x="383" y="187"/>
                    </a:cubicBezTo>
                    <a:cubicBezTo>
                      <a:pt x="383" y="187"/>
                      <a:pt x="383" y="196"/>
                      <a:pt x="397" y="198"/>
                    </a:cubicBezTo>
                    <a:cubicBezTo>
                      <a:pt x="397" y="198"/>
                      <a:pt x="411" y="195"/>
                      <a:pt x="409" y="221"/>
                    </a:cubicBezTo>
                    <a:cubicBezTo>
                      <a:pt x="409" y="221"/>
                      <a:pt x="406" y="231"/>
                      <a:pt x="421" y="230"/>
                    </a:cubicBezTo>
                    <a:cubicBezTo>
                      <a:pt x="410" y="240"/>
                      <a:pt x="396" y="241"/>
                      <a:pt x="396" y="241"/>
                    </a:cubicBezTo>
                    <a:cubicBezTo>
                      <a:pt x="384" y="250"/>
                      <a:pt x="386" y="261"/>
                      <a:pt x="386" y="261"/>
                    </a:cubicBezTo>
                    <a:cubicBezTo>
                      <a:pt x="377" y="252"/>
                      <a:pt x="370" y="253"/>
                      <a:pt x="370" y="253"/>
                    </a:cubicBezTo>
                    <a:cubicBezTo>
                      <a:pt x="364" y="253"/>
                      <a:pt x="360" y="258"/>
                      <a:pt x="360" y="258"/>
                    </a:cubicBezTo>
                    <a:cubicBezTo>
                      <a:pt x="353" y="263"/>
                      <a:pt x="340" y="258"/>
                      <a:pt x="340" y="258"/>
                    </a:cubicBezTo>
                    <a:cubicBezTo>
                      <a:pt x="332" y="258"/>
                      <a:pt x="329" y="247"/>
                      <a:pt x="316" y="249"/>
                    </a:cubicBezTo>
                    <a:cubicBezTo>
                      <a:pt x="309" y="249"/>
                      <a:pt x="308" y="236"/>
                      <a:pt x="301" y="237"/>
                    </a:cubicBezTo>
                    <a:cubicBezTo>
                      <a:pt x="303" y="250"/>
                      <a:pt x="291" y="252"/>
                      <a:pt x="291" y="252"/>
                    </a:cubicBezTo>
                    <a:cubicBezTo>
                      <a:pt x="291" y="252"/>
                      <a:pt x="291" y="252"/>
                      <a:pt x="291" y="252"/>
                    </a:cubicBezTo>
                    <a:cubicBezTo>
                      <a:pt x="277" y="248"/>
                      <a:pt x="277" y="248"/>
                      <a:pt x="277" y="248"/>
                    </a:cubicBezTo>
                    <a:cubicBezTo>
                      <a:pt x="250" y="252"/>
                      <a:pt x="250" y="252"/>
                      <a:pt x="250" y="252"/>
                    </a:cubicBezTo>
                    <a:cubicBezTo>
                      <a:pt x="250" y="252"/>
                      <a:pt x="250" y="252"/>
                      <a:pt x="250" y="252"/>
                    </a:cubicBezTo>
                    <a:cubicBezTo>
                      <a:pt x="249" y="253"/>
                      <a:pt x="248" y="255"/>
                      <a:pt x="248" y="257"/>
                    </a:cubicBezTo>
                    <a:cubicBezTo>
                      <a:pt x="248" y="257"/>
                      <a:pt x="242" y="251"/>
                      <a:pt x="234" y="253"/>
                    </a:cubicBezTo>
                    <a:cubicBezTo>
                      <a:pt x="234" y="253"/>
                      <a:pt x="235" y="261"/>
                      <a:pt x="232" y="265"/>
                    </a:cubicBezTo>
                    <a:cubicBezTo>
                      <a:pt x="228" y="264"/>
                      <a:pt x="227" y="275"/>
                      <a:pt x="227" y="275"/>
                    </a:cubicBezTo>
                    <a:cubicBezTo>
                      <a:pt x="212" y="292"/>
                      <a:pt x="202" y="270"/>
                      <a:pt x="202" y="270"/>
                    </a:cubicBezTo>
                    <a:cubicBezTo>
                      <a:pt x="188" y="272"/>
                      <a:pt x="184" y="253"/>
                      <a:pt x="184" y="253"/>
                    </a:cubicBezTo>
                    <a:cubicBezTo>
                      <a:pt x="180" y="275"/>
                      <a:pt x="163" y="264"/>
                      <a:pt x="163" y="264"/>
                    </a:cubicBezTo>
                    <a:cubicBezTo>
                      <a:pt x="159" y="275"/>
                      <a:pt x="126" y="272"/>
                      <a:pt x="126" y="272"/>
                    </a:cubicBezTo>
                    <a:cubicBezTo>
                      <a:pt x="88" y="285"/>
                      <a:pt x="78" y="276"/>
                      <a:pt x="78" y="276"/>
                    </a:cubicBezTo>
                    <a:cubicBezTo>
                      <a:pt x="66" y="272"/>
                      <a:pt x="63" y="261"/>
                      <a:pt x="63" y="261"/>
                    </a:cubicBezTo>
                    <a:cubicBezTo>
                      <a:pt x="47" y="260"/>
                      <a:pt x="42" y="253"/>
                      <a:pt x="42" y="253"/>
                    </a:cubicBezTo>
                    <a:cubicBezTo>
                      <a:pt x="37" y="246"/>
                      <a:pt x="16" y="244"/>
                      <a:pt x="16" y="244"/>
                    </a:cubicBezTo>
                    <a:cubicBezTo>
                      <a:pt x="2" y="24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20" y="233"/>
                      <a:pt x="20" y="233"/>
                      <a:pt x="20" y="233"/>
                    </a:cubicBezTo>
                    <a:cubicBezTo>
                      <a:pt x="20" y="233"/>
                      <a:pt x="20" y="233"/>
                      <a:pt x="20" y="233"/>
                    </a:cubicBezTo>
                    <a:cubicBezTo>
                      <a:pt x="29" y="237"/>
                      <a:pt x="35" y="224"/>
                      <a:pt x="35" y="224"/>
                    </a:cubicBezTo>
                    <a:cubicBezTo>
                      <a:pt x="30" y="212"/>
                      <a:pt x="16" y="211"/>
                      <a:pt x="16" y="211"/>
                    </a:cubicBezTo>
                    <a:cubicBezTo>
                      <a:pt x="12" y="210"/>
                      <a:pt x="8" y="210"/>
                      <a:pt x="5" y="210"/>
                    </a:cubicBezTo>
                    <a:cubicBezTo>
                      <a:pt x="1" y="206"/>
                      <a:pt x="10" y="203"/>
                      <a:pt x="9" y="198"/>
                    </a:cubicBezTo>
                    <a:cubicBezTo>
                      <a:pt x="19" y="198"/>
                      <a:pt x="24" y="195"/>
                      <a:pt x="24" y="195"/>
                    </a:cubicBezTo>
                    <a:cubicBezTo>
                      <a:pt x="38" y="196"/>
                      <a:pt x="46" y="203"/>
                      <a:pt x="46" y="203"/>
                    </a:cubicBezTo>
                    <a:cubicBezTo>
                      <a:pt x="57" y="211"/>
                      <a:pt x="71" y="199"/>
                      <a:pt x="71" y="199"/>
                    </a:cubicBezTo>
                    <a:cubicBezTo>
                      <a:pt x="71" y="199"/>
                      <a:pt x="71" y="199"/>
                      <a:pt x="71" y="199"/>
                    </a:cubicBezTo>
                    <a:cubicBezTo>
                      <a:pt x="82" y="196"/>
                      <a:pt x="82" y="196"/>
                      <a:pt x="82" y="196"/>
                    </a:cubicBezTo>
                    <a:cubicBezTo>
                      <a:pt x="82" y="196"/>
                      <a:pt x="82" y="196"/>
                      <a:pt x="82" y="196"/>
                    </a:cubicBezTo>
                    <a:cubicBezTo>
                      <a:pt x="79" y="191"/>
                      <a:pt x="62" y="187"/>
                      <a:pt x="62" y="187"/>
                    </a:cubicBezTo>
                    <a:cubicBezTo>
                      <a:pt x="62" y="187"/>
                      <a:pt x="62" y="187"/>
                      <a:pt x="62" y="187"/>
                    </a:cubicBezTo>
                    <a:cubicBezTo>
                      <a:pt x="41" y="187"/>
                      <a:pt x="41" y="187"/>
                      <a:pt x="41" y="187"/>
                    </a:cubicBezTo>
                    <a:cubicBezTo>
                      <a:pt x="41" y="187"/>
                      <a:pt x="41" y="187"/>
                      <a:pt x="41" y="187"/>
                    </a:cubicBezTo>
                    <a:cubicBezTo>
                      <a:pt x="27" y="182"/>
                      <a:pt x="23" y="165"/>
                      <a:pt x="23" y="165"/>
                    </a:cubicBezTo>
                    <a:cubicBezTo>
                      <a:pt x="23" y="165"/>
                      <a:pt x="23" y="165"/>
                      <a:pt x="23" y="165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/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0" name="Freeform 35"/>
              <p:cNvSpPr>
                <a:spLocks/>
              </p:cNvSpPr>
              <p:nvPr/>
            </p:nvSpPr>
            <p:spPr bwMode="auto">
              <a:xfrm>
                <a:off x="338760" y="3515302"/>
                <a:ext cx="835707" cy="596973"/>
              </a:xfrm>
              <a:custGeom>
                <a:avLst/>
                <a:gdLst/>
                <a:ahLst/>
                <a:cxnLst>
                  <a:cxn ang="0">
                    <a:pos x="171" y="84"/>
                  </a:cxn>
                  <a:cxn ang="0">
                    <a:pos x="155" y="83"/>
                  </a:cxn>
                  <a:cxn ang="0">
                    <a:pos x="155" y="83"/>
                  </a:cxn>
                  <a:cxn ang="0">
                    <a:pos x="141" y="74"/>
                  </a:cxn>
                  <a:cxn ang="0">
                    <a:pos x="127" y="63"/>
                  </a:cxn>
                  <a:cxn ang="0">
                    <a:pos x="115" y="54"/>
                  </a:cxn>
                  <a:cxn ang="0">
                    <a:pos x="103" y="45"/>
                  </a:cxn>
                  <a:cxn ang="0">
                    <a:pos x="100" y="17"/>
                  </a:cxn>
                  <a:cxn ang="0">
                    <a:pos x="100" y="17"/>
                  </a:cxn>
                  <a:cxn ang="0">
                    <a:pos x="79" y="12"/>
                  </a:cxn>
                  <a:cxn ang="0">
                    <a:pos x="79" y="12"/>
                  </a:cxn>
                  <a:cxn ang="0">
                    <a:pos x="63" y="4"/>
                  </a:cxn>
                  <a:cxn ang="0">
                    <a:pos x="61" y="11"/>
                  </a:cxn>
                  <a:cxn ang="0">
                    <a:pos x="44" y="32"/>
                  </a:cxn>
                  <a:cxn ang="0">
                    <a:pos x="35" y="55"/>
                  </a:cxn>
                  <a:cxn ang="0">
                    <a:pos x="6" y="86"/>
                  </a:cxn>
                  <a:cxn ang="0">
                    <a:pos x="1" y="118"/>
                  </a:cxn>
                  <a:cxn ang="0">
                    <a:pos x="14" y="130"/>
                  </a:cxn>
                  <a:cxn ang="0">
                    <a:pos x="21" y="142"/>
                  </a:cxn>
                  <a:cxn ang="0">
                    <a:pos x="30" y="152"/>
                  </a:cxn>
                  <a:cxn ang="0">
                    <a:pos x="46" y="167"/>
                  </a:cxn>
                  <a:cxn ang="0">
                    <a:pos x="61" y="182"/>
                  </a:cxn>
                  <a:cxn ang="0">
                    <a:pos x="75" y="197"/>
                  </a:cxn>
                  <a:cxn ang="0">
                    <a:pos x="76" y="212"/>
                  </a:cxn>
                  <a:cxn ang="0">
                    <a:pos x="104" y="202"/>
                  </a:cxn>
                  <a:cxn ang="0">
                    <a:pos x="129" y="196"/>
                  </a:cxn>
                  <a:cxn ang="0">
                    <a:pos x="155" y="211"/>
                  </a:cxn>
                  <a:cxn ang="0">
                    <a:pos x="179" y="216"/>
                  </a:cxn>
                  <a:cxn ang="0">
                    <a:pos x="210" y="226"/>
                  </a:cxn>
                  <a:cxn ang="0">
                    <a:pos x="250" y="233"/>
                  </a:cxn>
                  <a:cxn ang="0">
                    <a:pos x="283" y="233"/>
                  </a:cxn>
                  <a:cxn ang="0">
                    <a:pos x="282" y="204"/>
                  </a:cxn>
                  <a:cxn ang="0">
                    <a:pos x="277" y="186"/>
                  </a:cxn>
                  <a:cxn ang="0">
                    <a:pos x="262" y="165"/>
                  </a:cxn>
                  <a:cxn ang="0">
                    <a:pos x="249" y="161"/>
                  </a:cxn>
                  <a:cxn ang="0">
                    <a:pos x="233" y="149"/>
                  </a:cxn>
                  <a:cxn ang="0">
                    <a:pos x="231" y="128"/>
                  </a:cxn>
                  <a:cxn ang="0">
                    <a:pos x="216" y="134"/>
                  </a:cxn>
                  <a:cxn ang="0">
                    <a:pos x="211" y="125"/>
                  </a:cxn>
                  <a:cxn ang="0">
                    <a:pos x="203" y="117"/>
                  </a:cxn>
                  <a:cxn ang="0">
                    <a:pos x="183" y="101"/>
                  </a:cxn>
                  <a:cxn ang="0">
                    <a:pos x="171" y="84"/>
                  </a:cxn>
                  <a:cxn ang="0">
                    <a:pos x="171" y="84"/>
                  </a:cxn>
                </a:cxnLst>
                <a:rect l="0" t="0" r="r" b="b"/>
                <a:pathLst>
                  <a:path w="295" h="238">
                    <a:moveTo>
                      <a:pt x="171" y="84"/>
                    </a:moveTo>
                    <a:cubicBezTo>
                      <a:pt x="155" y="83"/>
                      <a:pt x="155" y="83"/>
                      <a:pt x="155" y="83"/>
                    </a:cubicBezTo>
                    <a:cubicBezTo>
                      <a:pt x="155" y="83"/>
                      <a:pt x="155" y="83"/>
                      <a:pt x="155" y="83"/>
                    </a:cubicBezTo>
                    <a:cubicBezTo>
                      <a:pt x="155" y="83"/>
                      <a:pt x="152" y="74"/>
                      <a:pt x="141" y="74"/>
                    </a:cubicBezTo>
                    <a:cubicBezTo>
                      <a:pt x="141" y="74"/>
                      <a:pt x="129" y="76"/>
                      <a:pt x="127" y="63"/>
                    </a:cubicBezTo>
                    <a:cubicBezTo>
                      <a:pt x="127" y="63"/>
                      <a:pt x="127" y="47"/>
                      <a:pt x="115" y="54"/>
                    </a:cubicBezTo>
                    <a:cubicBezTo>
                      <a:pt x="115" y="54"/>
                      <a:pt x="105" y="53"/>
                      <a:pt x="103" y="45"/>
                    </a:cubicBezTo>
                    <a:cubicBezTo>
                      <a:pt x="103" y="45"/>
                      <a:pt x="97" y="42"/>
                      <a:pt x="100" y="17"/>
                    </a:cubicBezTo>
                    <a:cubicBezTo>
                      <a:pt x="100" y="17"/>
                      <a:pt x="100" y="17"/>
                      <a:pt x="100" y="17"/>
                    </a:cubicBezTo>
                    <a:cubicBezTo>
                      <a:pt x="79" y="12"/>
                      <a:pt x="79" y="12"/>
                      <a:pt x="79" y="12"/>
                    </a:cubicBezTo>
                    <a:cubicBezTo>
                      <a:pt x="79" y="12"/>
                      <a:pt x="79" y="12"/>
                      <a:pt x="79" y="12"/>
                    </a:cubicBezTo>
                    <a:cubicBezTo>
                      <a:pt x="71" y="0"/>
                      <a:pt x="66" y="1"/>
                      <a:pt x="63" y="4"/>
                    </a:cubicBezTo>
                    <a:cubicBezTo>
                      <a:pt x="61" y="6"/>
                      <a:pt x="61" y="11"/>
                      <a:pt x="61" y="11"/>
                    </a:cubicBezTo>
                    <a:cubicBezTo>
                      <a:pt x="46" y="19"/>
                      <a:pt x="44" y="32"/>
                      <a:pt x="44" y="32"/>
                    </a:cubicBezTo>
                    <a:cubicBezTo>
                      <a:pt x="35" y="39"/>
                      <a:pt x="35" y="55"/>
                      <a:pt x="35" y="55"/>
                    </a:cubicBezTo>
                    <a:cubicBezTo>
                      <a:pt x="35" y="55"/>
                      <a:pt x="28" y="75"/>
                      <a:pt x="6" y="86"/>
                    </a:cubicBezTo>
                    <a:cubicBezTo>
                      <a:pt x="0" y="98"/>
                      <a:pt x="1" y="118"/>
                      <a:pt x="1" y="118"/>
                    </a:cubicBezTo>
                    <a:cubicBezTo>
                      <a:pt x="16" y="113"/>
                      <a:pt x="14" y="130"/>
                      <a:pt x="14" y="130"/>
                    </a:cubicBezTo>
                    <a:cubicBezTo>
                      <a:pt x="24" y="131"/>
                      <a:pt x="21" y="142"/>
                      <a:pt x="21" y="142"/>
                    </a:cubicBezTo>
                    <a:cubicBezTo>
                      <a:pt x="20" y="154"/>
                      <a:pt x="30" y="152"/>
                      <a:pt x="30" y="152"/>
                    </a:cubicBezTo>
                    <a:cubicBezTo>
                      <a:pt x="45" y="149"/>
                      <a:pt x="35" y="164"/>
                      <a:pt x="46" y="167"/>
                    </a:cubicBezTo>
                    <a:cubicBezTo>
                      <a:pt x="46" y="189"/>
                      <a:pt x="61" y="182"/>
                      <a:pt x="61" y="182"/>
                    </a:cubicBezTo>
                    <a:cubicBezTo>
                      <a:pt x="76" y="175"/>
                      <a:pt x="83" y="195"/>
                      <a:pt x="75" y="197"/>
                    </a:cubicBezTo>
                    <a:cubicBezTo>
                      <a:pt x="72" y="209"/>
                      <a:pt x="76" y="212"/>
                      <a:pt x="76" y="212"/>
                    </a:cubicBezTo>
                    <a:cubicBezTo>
                      <a:pt x="87" y="212"/>
                      <a:pt x="84" y="196"/>
                      <a:pt x="104" y="202"/>
                    </a:cubicBezTo>
                    <a:cubicBezTo>
                      <a:pt x="113" y="175"/>
                      <a:pt x="129" y="196"/>
                      <a:pt x="129" y="196"/>
                    </a:cubicBezTo>
                    <a:cubicBezTo>
                      <a:pt x="139" y="214"/>
                      <a:pt x="155" y="211"/>
                      <a:pt x="155" y="211"/>
                    </a:cubicBezTo>
                    <a:cubicBezTo>
                      <a:pt x="164" y="205"/>
                      <a:pt x="179" y="216"/>
                      <a:pt x="179" y="216"/>
                    </a:cubicBezTo>
                    <a:cubicBezTo>
                      <a:pt x="189" y="215"/>
                      <a:pt x="195" y="230"/>
                      <a:pt x="210" y="226"/>
                    </a:cubicBezTo>
                    <a:cubicBezTo>
                      <a:pt x="220" y="224"/>
                      <a:pt x="230" y="238"/>
                      <a:pt x="250" y="233"/>
                    </a:cubicBezTo>
                    <a:cubicBezTo>
                      <a:pt x="266" y="229"/>
                      <a:pt x="277" y="230"/>
                      <a:pt x="283" y="233"/>
                    </a:cubicBezTo>
                    <a:cubicBezTo>
                      <a:pt x="295" y="212"/>
                      <a:pt x="282" y="204"/>
                      <a:pt x="282" y="204"/>
                    </a:cubicBezTo>
                    <a:cubicBezTo>
                      <a:pt x="273" y="200"/>
                      <a:pt x="284" y="190"/>
                      <a:pt x="277" y="186"/>
                    </a:cubicBezTo>
                    <a:cubicBezTo>
                      <a:pt x="271" y="167"/>
                      <a:pt x="262" y="165"/>
                      <a:pt x="262" y="165"/>
                    </a:cubicBezTo>
                    <a:cubicBezTo>
                      <a:pt x="255" y="149"/>
                      <a:pt x="249" y="161"/>
                      <a:pt x="249" y="161"/>
                    </a:cubicBezTo>
                    <a:cubicBezTo>
                      <a:pt x="224" y="164"/>
                      <a:pt x="233" y="149"/>
                      <a:pt x="233" y="149"/>
                    </a:cubicBezTo>
                    <a:cubicBezTo>
                      <a:pt x="238" y="120"/>
                      <a:pt x="231" y="128"/>
                      <a:pt x="231" y="128"/>
                    </a:cubicBezTo>
                    <a:cubicBezTo>
                      <a:pt x="220" y="127"/>
                      <a:pt x="216" y="134"/>
                      <a:pt x="216" y="134"/>
                    </a:cubicBezTo>
                    <a:cubicBezTo>
                      <a:pt x="203" y="136"/>
                      <a:pt x="211" y="125"/>
                      <a:pt x="211" y="125"/>
                    </a:cubicBezTo>
                    <a:cubicBezTo>
                      <a:pt x="210" y="118"/>
                      <a:pt x="203" y="117"/>
                      <a:pt x="203" y="117"/>
                    </a:cubicBezTo>
                    <a:cubicBezTo>
                      <a:pt x="194" y="115"/>
                      <a:pt x="200" y="100"/>
                      <a:pt x="183" y="101"/>
                    </a:cubicBezTo>
                    <a:cubicBezTo>
                      <a:pt x="184" y="92"/>
                      <a:pt x="171" y="84"/>
                      <a:pt x="171" y="84"/>
                    </a:cubicBezTo>
                    <a:cubicBezTo>
                      <a:pt x="171" y="84"/>
                      <a:pt x="171" y="84"/>
                      <a:pt x="171" y="84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1" name="Freeform 128"/>
              <p:cNvSpPr>
                <a:spLocks/>
              </p:cNvSpPr>
              <p:nvPr/>
            </p:nvSpPr>
            <p:spPr bwMode="auto">
              <a:xfrm>
                <a:off x="3850362" y="4962794"/>
                <a:ext cx="1538028" cy="842470"/>
              </a:xfrm>
              <a:custGeom>
                <a:avLst/>
                <a:gdLst/>
                <a:ahLst/>
                <a:cxnLst>
                  <a:cxn ang="0">
                    <a:pos x="172" y="17"/>
                  </a:cxn>
                  <a:cxn ang="0">
                    <a:pos x="192" y="29"/>
                  </a:cxn>
                  <a:cxn ang="0">
                    <a:pos x="219" y="32"/>
                  </a:cxn>
                  <a:cxn ang="0">
                    <a:pos x="221" y="46"/>
                  </a:cxn>
                  <a:cxn ang="0">
                    <a:pos x="228" y="39"/>
                  </a:cxn>
                  <a:cxn ang="0">
                    <a:pos x="250" y="47"/>
                  </a:cxn>
                  <a:cxn ang="0">
                    <a:pos x="272" y="51"/>
                  </a:cxn>
                  <a:cxn ang="0">
                    <a:pos x="260" y="41"/>
                  </a:cxn>
                  <a:cxn ang="0">
                    <a:pos x="275" y="57"/>
                  </a:cxn>
                  <a:cxn ang="0">
                    <a:pos x="280" y="65"/>
                  </a:cxn>
                  <a:cxn ang="0">
                    <a:pos x="289" y="72"/>
                  </a:cxn>
                  <a:cxn ang="0">
                    <a:pos x="298" y="65"/>
                  </a:cxn>
                  <a:cxn ang="0">
                    <a:pos x="300" y="83"/>
                  </a:cxn>
                  <a:cxn ang="0">
                    <a:pos x="334" y="105"/>
                  </a:cxn>
                  <a:cxn ang="0">
                    <a:pos x="343" y="117"/>
                  </a:cxn>
                  <a:cxn ang="0">
                    <a:pos x="343" y="131"/>
                  </a:cxn>
                  <a:cxn ang="0">
                    <a:pos x="363" y="154"/>
                  </a:cxn>
                  <a:cxn ang="0">
                    <a:pos x="399" y="159"/>
                  </a:cxn>
                  <a:cxn ang="0">
                    <a:pos x="342" y="104"/>
                  </a:cxn>
                  <a:cxn ang="0">
                    <a:pos x="310" y="49"/>
                  </a:cxn>
                  <a:cxn ang="0">
                    <a:pos x="289" y="19"/>
                  </a:cxn>
                  <a:cxn ang="0">
                    <a:pos x="301" y="15"/>
                  </a:cxn>
                  <a:cxn ang="0">
                    <a:pos x="305" y="12"/>
                  </a:cxn>
                  <a:cxn ang="0">
                    <a:pos x="330" y="81"/>
                  </a:cxn>
                  <a:cxn ang="0">
                    <a:pos x="385" y="149"/>
                  </a:cxn>
                  <a:cxn ang="0">
                    <a:pos x="441" y="121"/>
                  </a:cxn>
                  <a:cxn ang="0">
                    <a:pos x="494" y="119"/>
                  </a:cxn>
                  <a:cxn ang="0">
                    <a:pos x="543" y="132"/>
                  </a:cxn>
                  <a:cxn ang="0">
                    <a:pos x="520" y="177"/>
                  </a:cxn>
                  <a:cxn ang="0">
                    <a:pos x="499" y="201"/>
                  </a:cxn>
                  <a:cxn ang="0">
                    <a:pos x="460" y="205"/>
                  </a:cxn>
                  <a:cxn ang="0">
                    <a:pos x="429" y="192"/>
                  </a:cxn>
                  <a:cxn ang="0">
                    <a:pos x="391" y="205"/>
                  </a:cxn>
                  <a:cxn ang="0">
                    <a:pos x="357" y="247"/>
                  </a:cxn>
                  <a:cxn ang="0">
                    <a:pos x="316" y="247"/>
                  </a:cxn>
                  <a:cxn ang="0">
                    <a:pos x="268" y="279"/>
                  </a:cxn>
                  <a:cxn ang="0">
                    <a:pos x="217" y="331"/>
                  </a:cxn>
                  <a:cxn ang="0">
                    <a:pos x="165" y="319"/>
                  </a:cxn>
                  <a:cxn ang="0">
                    <a:pos x="133" y="297"/>
                  </a:cxn>
                  <a:cxn ang="0">
                    <a:pos x="161" y="246"/>
                  </a:cxn>
                  <a:cxn ang="0">
                    <a:pos x="128" y="185"/>
                  </a:cxn>
                  <a:cxn ang="0">
                    <a:pos x="85" y="171"/>
                  </a:cxn>
                  <a:cxn ang="0">
                    <a:pos x="25" y="167"/>
                  </a:cxn>
                  <a:cxn ang="0">
                    <a:pos x="49" y="123"/>
                  </a:cxn>
                  <a:cxn ang="0">
                    <a:pos x="98" y="82"/>
                  </a:cxn>
                  <a:cxn ang="0">
                    <a:pos x="129" y="71"/>
                  </a:cxn>
                  <a:cxn ang="0">
                    <a:pos x="148" y="62"/>
                  </a:cxn>
                  <a:cxn ang="0">
                    <a:pos x="165" y="58"/>
                  </a:cxn>
                  <a:cxn ang="0">
                    <a:pos x="170" y="47"/>
                  </a:cxn>
                  <a:cxn ang="0">
                    <a:pos x="158" y="31"/>
                  </a:cxn>
                  <a:cxn ang="0">
                    <a:pos x="154" y="21"/>
                  </a:cxn>
                  <a:cxn ang="0">
                    <a:pos x="153" y="2"/>
                  </a:cxn>
                  <a:cxn ang="0">
                    <a:pos x="168" y="6"/>
                  </a:cxn>
                </a:cxnLst>
                <a:rect l="0" t="0" r="r" b="b"/>
                <a:pathLst>
                  <a:path w="543" h="337">
                    <a:moveTo>
                      <a:pt x="168" y="6"/>
                    </a:moveTo>
                    <a:cubicBezTo>
                      <a:pt x="168" y="13"/>
                      <a:pt x="172" y="17"/>
                      <a:pt x="172" y="17"/>
                    </a:cubicBezTo>
                    <a:cubicBezTo>
                      <a:pt x="177" y="10"/>
                      <a:pt x="185" y="22"/>
                      <a:pt x="185" y="22"/>
                    </a:cubicBezTo>
                    <a:cubicBezTo>
                      <a:pt x="185" y="35"/>
                      <a:pt x="192" y="29"/>
                      <a:pt x="192" y="29"/>
                    </a:cubicBezTo>
                    <a:cubicBezTo>
                      <a:pt x="192" y="18"/>
                      <a:pt x="200" y="21"/>
                      <a:pt x="200" y="21"/>
                    </a:cubicBezTo>
                    <a:cubicBezTo>
                      <a:pt x="213" y="17"/>
                      <a:pt x="219" y="32"/>
                      <a:pt x="219" y="32"/>
                    </a:cubicBezTo>
                    <a:cubicBezTo>
                      <a:pt x="219" y="32"/>
                      <a:pt x="219" y="32"/>
                      <a:pt x="219" y="32"/>
                    </a:cubicBezTo>
                    <a:cubicBezTo>
                      <a:pt x="221" y="46"/>
                      <a:pt x="221" y="46"/>
                      <a:pt x="221" y="46"/>
                    </a:cubicBezTo>
                    <a:cubicBezTo>
                      <a:pt x="221" y="46"/>
                      <a:pt x="221" y="46"/>
                      <a:pt x="221" y="46"/>
                    </a:cubicBezTo>
                    <a:cubicBezTo>
                      <a:pt x="224" y="36"/>
                      <a:pt x="228" y="39"/>
                      <a:pt x="228" y="39"/>
                    </a:cubicBezTo>
                    <a:cubicBezTo>
                      <a:pt x="228" y="33"/>
                      <a:pt x="237" y="35"/>
                      <a:pt x="237" y="35"/>
                    </a:cubicBezTo>
                    <a:cubicBezTo>
                      <a:pt x="246" y="33"/>
                      <a:pt x="250" y="47"/>
                      <a:pt x="250" y="47"/>
                    </a:cubicBezTo>
                    <a:cubicBezTo>
                      <a:pt x="249" y="60"/>
                      <a:pt x="261" y="61"/>
                      <a:pt x="261" y="61"/>
                    </a:cubicBezTo>
                    <a:cubicBezTo>
                      <a:pt x="267" y="61"/>
                      <a:pt x="272" y="51"/>
                      <a:pt x="272" y="51"/>
                    </a:cubicBezTo>
                    <a:cubicBezTo>
                      <a:pt x="272" y="45"/>
                      <a:pt x="264" y="44"/>
                      <a:pt x="264" y="44"/>
                    </a:cubicBezTo>
                    <a:cubicBezTo>
                      <a:pt x="262" y="43"/>
                      <a:pt x="261" y="43"/>
                      <a:pt x="260" y="41"/>
                    </a:cubicBezTo>
                    <a:cubicBezTo>
                      <a:pt x="266" y="31"/>
                      <a:pt x="279" y="41"/>
                      <a:pt x="279" y="41"/>
                    </a:cubicBezTo>
                    <a:cubicBezTo>
                      <a:pt x="280" y="54"/>
                      <a:pt x="275" y="57"/>
                      <a:pt x="275" y="57"/>
                    </a:cubicBezTo>
                    <a:cubicBezTo>
                      <a:pt x="266" y="68"/>
                      <a:pt x="268" y="76"/>
                      <a:pt x="268" y="76"/>
                    </a:cubicBezTo>
                    <a:cubicBezTo>
                      <a:pt x="275" y="78"/>
                      <a:pt x="280" y="65"/>
                      <a:pt x="280" y="65"/>
                    </a:cubicBezTo>
                    <a:cubicBezTo>
                      <a:pt x="286" y="53"/>
                      <a:pt x="294" y="51"/>
                      <a:pt x="294" y="51"/>
                    </a:cubicBezTo>
                    <a:cubicBezTo>
                      <a:pt x="290" y="63"/>
                      <a:pt x="289" y="72"/>
                      <a:pt x="289" y="72"/>
                    </a:cubicBezTo>
                    <a:cubicBezTo>
                      <a:pt x="289" y="72"/>
                      <a:pt x="289" y="72"/>
                      <a:pt x="289" y="72"/>
                    </a:cubicBezTo>
                    <a:cubicBezTo>
                      <a:pt x="298" y="65"/>
                      <a:pt x="298" y="65"/>
                      <a:pt x="298" y="65"/>
                    </a:cubicBezTo>
                    <a:cubicBezTo>
                      <a:pt x="298" y="65"/>
                      <a:pt x="298" y="65"/>
                      <a:pt x="298" y="65"/>
                    </a:cubicBezTo>
                    <a:cubicBezTo>
                      <a:pt x="302" y="70"/>
                      <a:pt x="300" y="83"/>
                      <a:pt x="300" y="83"/>
                    </a:cubicBezTo>
                    <a:cubicBezTo>
                      <a:pt x="315" y="83"/>
                      <a:pt x="319" y="92"/>
                      <a:pt x="319" y="92"/>
                    </a:cubicBezTo>
                    <a:cubicBezTo>
                      <a:pt x="330" y="93"/>
                      <a:pt x="334" y="105"/>
                      <a:pt x="334" y="105"/>
                    </a:cubicBezTo>
                    <a:cubicBezTo>
                      <a:pt x="343" y="110"/>
                      <a:pt x="343" y="117"/>
                      <a:pt x="343" y="117"/>
                    </a:cubicBezTo>
                    <a:cubicBezTo>
                      <a:pt x="343" y="117"/>
                      <a:pt x="343" y="117"/>
                      <a:pt x="343" y="117"/>
                    </a:cubicBezTo>
                    <a:cubicBezTo>
                      <a:pt x="343" y="131"/>
                      <a:pt x="343" y="131"/>
                      <a:pt x="343" y="131"/>
                    </a:cubicBezTo>
                    <a:cubicBezTo>
                      <a:pt x="343" y="131"/>
                      <a:pt x="343" y="131"/>
                      <a:pt x="343" y="131"/>
                    </a:cubicBezTo>
                    <a:cubicBezTo>
                      <a:pt x="338" y="141"/>
                      <a:pt x="346" y="147"/>
                      <a:pt x="346" y="147"/>
                    </a:cubicBezTo>
                    <a:cubicBezTo>
                      <a:pt x="356" y="148"/>
                      <a:pt x="363" y="154"/>
                      <a:pt x="363" y="154"/>
                    </a:cubicBezTo>
                    <a:cubicBezTo>
                      <a:pt x="378" y="157"/>
                      <a:pt x="390" y="166"/>
                      <a:pt x="390" y="166"/>
                    </a:cubicBezTo>
                    <a:cubicBezTo>
                      <a:pt x="392" y="161"/>
                      <a:pt x="399" y="159"/>
                      <a:pt x="399" y="159"/>
                    </a:cubicBezTo>
                    <a:cubicBezTo>
                      <a:pt x="385" y="160"/>
                      <a:pt x="374" y="144"/>
                      <a:pt x="374" y="144"/>
                    </a:cubicBezTo>
                    <a:cubicBezTo>
                      <a:pt x="360" y="127"/>
                      <a:pt x="342" y="104"/>
                      <a:pt x="342" y="104"/>
                    </a:cubicBezTo>
                    <a:cubicBezTo>
                      <a:pt x="327" y="84"/>
                      <a:pt x="319" y="65"/>
                      <a:pt x="319" y="65"/>
                    </a:cubicBezTo>
                    <a:cubicBezTo>
                      <a:pt x="305" y="75"/>
                      <a:pt x="310" y="49"/>
                      <a:pt x="310" y="49"/>
                    </a:cubicBezTo>
                    <a:cubicBezTo>
                      <a:pt x="302" y="46"/>
                      <a:pt x="307" y="32"/>
                      <a:pt x="307" y="32"/>
                    </a:cubicBezTo>
                    <a:cubicBezTo>
                      <a:pt x="295" y="32"/>
                      <a:pt x="289" y="19"/>
                      <a:pt x="289" y="19"/>
                    </a:cubicBezTo>
                    <a:cubicBezTo>
                      <a:pt x="287" y="13"/>
                      <a:pt x="301" y="15"/>
                      <a:pt x="301" y="15"/>
                    </a:cubicBezTo>
                    <a:cubicBezTo>
                      <a:pt x="301" y="15"/>
                      <a:pt x="301" y="15"/>
                      <a:pt x="301" y="15"/>
                    </a:cubicBezTo>
                    <a:cubicBezTo>
                      <a:pt x="305" y="12"/>
                      <a:pt x="305" y="12"/>
                      <a:pt x="305" y="12"/>
                    </a:cubicBezTo>
                    <a:cubicBezTo>
                      <a:pt x="305" y="12"/>
                      <a:pt x="305" y="12"/>
                      <a:pt x="305" y="12"/>
                    </a:cubicBezTo>
                    <a:cubicBezTo>
                      <a:pt x="305" y="26"/>
                      <a:pt x="312" y="35"/>
                      <a:pt x="312" y="35"/>
                    </a:cubicBezTo>
                    <a:cubicBezTo>
                      <a:pt x="313" y="50"/>
                      <a:pt x="330" y="81"/>
                      <a:pt x="330" y="81"/>
                    </a:cubicBezTo>
                    <a:cubicBezTo>
                      <a:pt x="335" y="87"/>
                      <a:pt x="355" y="115"/>
                      <a:pt x="355" y="115"/>
                    </a:cubicBezTo>
                    <a:cubicBezTo>
                      <a:pt x="369" y="134"/>
                      <a:pt x="385" y="149"/>
                      <a:pt x="385" y="149"/>
                    </a:cubicBezTo>
                    <a:cubicBezTo>
                      <a:pt x="393" y="161"/>
                      <a:pt x="423" y="147"/>
                      <a:pt x="423" y="147"/>
                    </a:cubicBezTo>
                    <a:cubicBezTo>
                      <a:pt x="430" y="144"/>
                      <a:pt x="441" y="121"/>
                      <a:pt x="441" y="121"/>
                    </a:cubicBezTo>
                    <a:cubicBezTo>
                      <a:pt x="455" y="146"/>
                      <a:pt x="470" y="132"/>
                      <a:pt x="470" y="132"/>
                    </a:cubicBezTo>
                    <a:cubicBezTo>
                      <a:pt x="474" y="116"/>
                      <a:pt x="494" y="119"/>
                      <a:pt x="494" y="119"/>
                    </a:cubicBezTo>
                    <a:cubicBezTo>
                      <a:pt x="512" y="115"/>
                      <a:pt x="527" y="120"/>
                      <a:pt x="527" y="120"/>
                    </a:cubicBezTo>
                    <a:cubicBezTo>
                      <a:pt x="541" y="122"/>
                      <a:pt x="543" y="132"/>
                      <a:pt x="543" y="132"/>
                    </a:cubicBezTo>
                    <a:cubicBezTo>
                      <a:pt x="540" y="144"/>
                      <a:pt x="521" y="153"/>
                      <a:pt x="521" y="153"/>
                    </a:cubicBezTo>
                    <a:cubicBezTo>
                      <a:pt x="517" y="159"/>
                      <a:pt x="520" y="177"/>
                      <a:pt x="520" y="177"/>
                    </a:cubicBezTo>
                    <a:cubicBezTo>
                      <a:pt x="536" y="190"/>
                      <a:pt x="513" y="193"/>
                      <a:pt x="513" y="193"/>
                    </a:cubicBezTo>
                    <a:cubicBezTo>
                      <a:pt x="501" y="191"/>
                      <a:pt x="499" y="201"/>
                      <a:pt x="499" y="201"/>
                    </a:cubicBezTo>
                    <a:cubicBezTo>
                      <a:pt x="492" y="204"/>
                      <a:pt x="472" y="197"/>
                      <a:pt x="472" y="197"/>
                    </a:cubicBezTo>
                    <a:cubicBezTo>
                      <a:pt x="469" y="207"/>
                      <a:pt x="460" y="205"/>
                      <a:pt x="460" y="205"/>
                    </a:cubicBezTo>
                    <a:cubicBezTo>
                      <a:pt x="451" y="215"/>
                      <a:pt x="441" y="200"/>
                      <a:pt x="441" y="200"/>
                    </a:cubicBezTo>
                    <a:cubicBezTo>
                      <a:pt x="438" y="193"/>
                      <a:pt x="429" y="192"/>
                      <a:pt x="429" y="192"/>
                    </a:cubicBezTo>
                    <a:cubicBezTo>
                      <a:pt x="420" y="179"/>
                      <a:pt x="399" y="189"/>
                      <a:pt x="399" y="189"/>
                    </a:cubicBezTo>
                    <a:cubicBezTo>
                      <a:pt x="391" y="199"/>
                      <a:pt x="391" y="205"/>
                      <a:pt x="391" y="205"/>
                    </a:cubicBezTo>
                    <a:cubicBezTo>
                      <a:pt x="385" y="216"/>
                      <a:pt x="373" y="222"/>
                      <a:pt x="373" y="222"/>
                    </a:cubicBezTo>
                    <a:cubicBezTo>
                      <a:pt x="356" y="226"/>
                      <a:pt x="357" y="247"/>
                      <a:pt x="357" y="247"/>
                    </a:cubicBezTo>
                    <a:cubicBezTo>
                      <a:pt x="351" y="257"/>
                      <a:pt x="338" y="240"/>
                      <a:pt x="338" y="240"/>
                    </a:cubicBezTo>
                    <a:cubicBezTo>
                      <a:pt x="327" y="250"/>
                      <a:pt x="316" y="247"/>
                      <a:pt x="316" y="247"/>
                    </a:cubicBezTo>
                    <a:cubicBezTo>
                      <a:pt x="302" y="247"/>
                      <a:pt x="296" y="259"/>
                      <a:pt x="296" y="259"/>
                    </a:cubicBezTo>
                    <a:cubicBezTo>
                      <a:pt x="286" y="255"/>
                      <a:pt x="268" y="279"/>
                      <a:pt x="268" y="279"/>
                    </a:cubicBezTo>
                    <a:cubicBezTo>
                      <a:pt x="258" y="285"/>
                      <a:pt x="267" y="303"/>
                      <a:pt x="249" y="302"/>
                    </a:cubicBezTo>
                    <a:cubicBezTo>
                      <a:pt x="240" y="315"/>
                      <a:pt x="229" y="327"/>
                      <a:pt x="217" y="331"/>
                    </a:cubicBezTo>
                    <a:cubicBezTo>
                      <a:pt x="195" y="337"/>
                      <a:pt x="176" y="331"/>
                      <a:pt x="176" y="331"/>
                    </a:cubicBezTo>
                    <a:cubicBezTo>
                      <a:pt x="171" y="324"/>
                      <a:pt x="165" y="319"/>
                      <a:pt x="165" y="319"/>
                    </a:cubicBezTo>
                    <a:cubicBezTo>
                      <a:pt x="163" y="310"/>
                      <a:pt x="148" y="314"/>
                      <a:pt x="148" y="314"/>
                    </a:cubicBezTo>
                    <a:cubicBezTo>
                      <a:pt x="138" y="311"/>
                      <a:pt x="133" y="297"/>
                      <a:pt x="133" y="297"/>
                    </a:cubicBezTo>
                    <a:cubicBezTo>
                      <a:pt x="134" y="291"/>
                      <a:pt x="143" y="296"/>
                      <a:pt x="154" y="285"/>
                    </a:cubicBezTo>
                    <a:cubicBezTo>
                      <a:pt x="154" y="274"/>
                      <a:pt x="140" y="267"/>
                      <a:pt x="161" y="246"/>
                    </a:cubicBezTo>
                    <a:cubicBezTo>
                      <a:pt x="165" y="226"/>
                      <a:pt x="153" y="205"/>
                      <a:pt x="153" y="205"/>
                    </a:cubicBezTo>
                    <a:cubicBezTo>
                      <a:pt x="144" y="190"/>
                      <a:pt x="128" y="185"/>
                      <a:pt x="128" y="185"/>
                    </a:cubicBezTo>
                    <a:cubicBezTo>
                      <a:pt x="110" y="202"/>
                      <a:pt x="103" y="189"/>
                      <a:pt x="103" y="189"/>
                    </a:cubicBezTo>
                    <a:cubicBezTo>
                      <a:pt x="101" y="183"/>
                      <a:pt x="85" y="171"/>
                      <a:pt x="85" y="171"/>
                    </a:cubicBezTo>
                    <a:cubicBezTo>
                      <a:pt x="63" y="154"/>
                      <a:pt x="52" y="160"/>
                      <a:pt x="52" y="160"/>
                    </a:cubicBezTo>
                    <a:cubicBezTo>
                      <a:pt x="44" y="158"/>
                      <a:pt x="36" y="173"/>
                      <a:pt x="25" y="167"/>
                    </a:cubicBezTo>
                    <a:cubicBezTo>
                      <a:pt x="0" y="153"/>
                      <a:pt x="25" y="138"/>
                      <a:pt x="25" y="138"/>
                    </a:cubicBezTo>
                    <a:cubicBezTo>
                      <a:pt x="27" y="131"/>
                      <a:pt x="49" y="123"/>
                      <a:pt x="49" y="123"/>
                    </a:cubicBezTo>
                    <a:cubicBezTo>
                      <a:pt x="55" y="110"/>
                      <a:pt x="76" y="101"/>
                      <a:pt x="76" y="101"/>
                    </a:cubicBezTo>
                    <a:cubicBezTo>
                      <a:pt x="84" y="89"/>
                      <a:pt x="98" y="82"/>
                      <a:pt x="98" y="82"/>
                    </a:cubicBezTo>
                    <a:cubicBezTo>
                      <a:pt x="118" y="83"/>
                      <a:pt x="129" y="71"/>
                      <a:pt x="129" y="71"/>
                    </a:cubicBezTo>
                    <a:cubicBezTo>
                      <a:pt x="129" y="71"/>
                      <a:pt x="129" y="71"/>
                      <a:pt x="129" y="71"/>
                    </a:cubicBezTo>
                    <a:cubicBezTo>
                      <a:pt x="148" y="62"/>
                      <a:pt x="148" y="62"/>
                      <a:pt x="148" y="62"/>
                    </a:cubicBezTo>
                    <a:cubicBezTo>
                      <a:pt x="148" y="62"/>
                      <a:pt x="148" y="62"/>
                      <a:pt x="148" y="62"/>
                    </a:cubicBezTo>
                    <a:cubicBezTo>
                      <a:pt x="169" y="68"/>
                      <a:pt x="165" y="58"/>
                      <a:pt x="165" y="58"/>
                    </a:cubicBezTo>
                    <a:cubicBezTo>
                      <a:pt x="165" y="58"/>
                      <a:pt x="165" y="58"/>
                      <a:pt x="165" y="58"/>
                    </a:cubicBezTo>
                    <a:cubicBezTo>
                      <a:pt x="170" y="47"/>
                      <a:pt x="170" y="47"/>
                      <a:pt x="170" y="47"/>
                    </a:cubicBezTo>
                    <a:cubicBezTo>
                      <a:pt x="170" y="47"/>
                      <a:pt x="170" y="47"/>
                      <a:pt x="170" y="47"/>
                    </a:cubicBezTo>
                    <a:cubicBezTo>
                      <a:pt x="148" y="61"/>
                      <a:pt x="158" y="31"/>
                      <a:pt x="158" y="31"/>
                    </a:cubicBezTo>
                    <a:cubicBezTo>
                      <a:pt x="158" y="31"/>
                      <a:pt x="158" y="31"/>
                      <a:pt x="158" y="31"/>
                    </a:cubicBezTo>
                    <a:cubicBezTo>
                      <a:pt x="154" y="21"/>
                      <a:pt x="154" y="21"/>
                      <a:pt x="154" y="21"/>
                    </a:cubicBezTo>
                    <a:cubicBezTo>
                      <a:pt x="154" y="21"/>
                      <a:pt x="154" y="21"/>
                      <a:pt x="154" y="21"/>
                    </a:cubicBezTo>
                    <a:cubicBezTo>
                      <a:pt x="154" y="17"/>
                      <a:pt x="151" y="15"/>
                      <a:pt x="151" y="14"/>
                    </a:cubicBezTo>
                    <a:cubicBezTo>
                      <a:pt x="155" y="10"/>
                      <a:pt x="153" y="2"/>
                      <a:pt x="153" y="2"/>
                    </a:cubicBezTo>
                    <a:cubicBezTo>
                      <a:pt x="161" y="0"/>
                      <a:pt x="168" y="6"/>
                      <a:pt x="168" y="6"/>
                    </a:cubicBezTo>
                    <a:cubicBezTo>
                      <a:pt x="168" y="6"/>
                      <a:pt x="168" y="6"/>
                      <a:pt x="168" y="6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2" name="Line 33"/>
              <p:cNvSpPr>
                <a:spLocks noChangeShapeType="1"/>
              </p:cNvSpPr>
              <p:nvPr/>
            </p:nvSpPr>
            <p:spPr bwMode="auto">
              <a:xfrm flipV="1">
                <a:off x="3198402" y="2688930"/>
                <a:ext cx="1362" cy="26830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3" name="Freeform 32"/>
              <p:cNvSpPr>
                <a:spLocks/>
              </p:cNvSpPr>
              <p:nvPr/>
            </p:nvSpPr>
            <p:spPr bwMode="auto">
              <a:xfrm>
                <a:off x="3842196" y="4702541"/>
                <a:ext cx="325299" cy="119395"/>
              </a:xfrm>
              <a:custGeom>
                <a:avLst/>
                <a:gdLst/>
                <a:ahLst/>
                <a:cxnLst>
                  <a:cxn ang="0">
                    <a:pos x="0" y="48"/>
                  </a:cxn>
                  <a:cxn ang="0">
                    <a:pos x="18" y="37"/>
                  </a:cxn>
                  <a:cxn ang="0">
                    <a:pos x="44" y="24"/>
                  </a:cxn>
                  <a:cxn ang="0">
                    <a:pos x="62" y="16"/>
                  </a:cxn>
                  <a:cxn ang="0">
                    <a:pos x="84" y="8"/>
                  </a:cxn>
                  <a:cxn ang="0">
                    <a:pos x="115" y="5"/>
                  </a:cxn>
                </a:cxnLst>
                <a:rect l="0" t="0" r="r" b="b"/>
                <a:pathLst>
                  <a:path w="115" h="48">
                    <a:moveTo>
                      <a:pt x="0" y="48"/>
                    </a:moveTo>
                    <a:cubicBezTo>
                      <a:pt x="8" y="39"/>
                      <a:pt x="18" y="37"/>
                      <a:pt x="18" y="37"/>
                    </a:cubicBezTo>
                    <a:cubicBezTo>
                      <a:pt x="31" y="24"/>
                      <a:pt x="44" y="24"/>
                      <a:pt x="44" y="24"/>
                    </a:cubicBezTo>
                    <a:cubicBezTo>
                      <a:pt x="51" y="26"/>
                      <a:pt x="62" y="16"/>
                      <a:pt x="62" y="16"/>
                    </a:cubicBezTo>
                    <a:cubicBezTo>
                      <a:pt x="69" y="5"/>
                      <a:pt x="84" y="8"/>
                      <a:pt x="84" y="8"/>
                    </a:cubicBezTo>
                    <a:cubicBezTo>
                      <a:pt x="98" y="0"/>
                      <a:pt x="100" y="14"/>
                      <a:pt x="115" y="5"/>
                    </a:cubicBez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4" name="Freeform 31"/>
              <p:cNvSpPr>
                <a:spLocks/>
              </p:cNvSpPr>
              <p:nvPr/>
            </p:nvSpPr>
            <p:spPr bwMode="auto">
              <a:xfrm>
                <a:off x="4726902" y="3911048"/>
                <a:ext cx="59888" cy="299158"/>
              </a:xfrm>
              <a:custGeom>
                <a:avLst/>
                <a:gdLst/>
                <a:ahLst/>
                <a:cxnLst>
                  <a:cxn ang="0">
                    <a:pos x="13" y="120"/>
                  </a:cxn>
                  <a:cxn ang="0">
                    <a:pos x="13" y="105"/>
                  </a:cxn>
                  <a:cxn ang="0">
                    <a:pos x="6" y="79"/>
                  </a:cxn>
                  <a:cxn ang="0">
                    <a:pos x="12" y="67"/>
                  </a:cxn>
                  <a:cxn ang="0">
                    <a:pos x="20" y="52"/>
                  </a:cxn>
                  <a:cxn ang="0">
                    <a:pos x="12" y="32"/>
                  </a:cxn>
                  <a:cxn ang="0">
                    <a:pos x="6" y="15"/>
                  </a:cxn>
                  <a:cxn ang="0">
                    <a:pos x="10" y="0"/>
                  </a:cxn>
                </a:cxnLst>
                <a:rect l="0" t="0" r="r" b="b"/>
                <a:pathLst>
                  <a:path w="21" h="120">
                    <a:moveTo>
                      <a:pt x="13" y="120"/>
                    </a:moveTo>
                    <a:cubicBezTo>
                      <a:pt x="8" y="118"/>
                      <a:pt x="13" y="105"/>
                      <a:pt x="13" y="105"/>
                    </a:cubicBezTo>
                    <a:cubicBezTo>
                      <a:pt x="21" y="85"/>
                      <a:pt x="6" y="79"/>
                      <a:pt x="6" y="79"/>
                    </a:cubicBezTo>
                    <a:cubicBezTo>
                      <a:pt x="1" y="71"/>
                      <a:pt x="7" y="65"/>
                      <a:pt x="12" y="67"/>
                    </a:cubicBezTo>
                    <a:cubicBezTo>
                      <a:pt x="20" y="72"/>
                      <a:pt x="20" y="52"/>
                      <a:pt x="20" y="52"/>
                    </a:cubicBezTo>
                    <a:cubicBezTo>
                      <a:pt x="19" y="40"/>
                      <a:pt x="12" y="32"/>
                      <a:pt x="12" y="32"/>
                    </a:cubicBezTo>
                    <a:cubicBezTo>
                      <a:pt x="12" y="23"/>
                      <a:pt x="6" y="15"/>
                      <a:pt x="6" y="15"/>
                    </a:cubicBezTo>
                    <a:cubicBezTo>
                      <a:pt x="0" y="4"/>
                      <a:pt x="10" y="0"/>
                      <a:pt x="10" y="0"/>
                    </a:cubicBezTo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5" name="Freeform 30"/>
              <p:cNvSpPr>
                <a:spLocks/>
              </p:cNvSpPr>
              <p:nvPr/>
            </p:nvSpPr>
            <p:spPr bwMode="auto">
              <a:xfrm>
                <a:off x="4618015" y="3916414"/>
                <a:ext cx="117053" cy="134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" y="0"/>
                  </a:cxn>
                  <a:cxn ang="0">
                    <a:pos x="42" y="6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cubicBezTo>
                      <a:pt x="12" y="4"/>
                      <a:pt x="21" y="0"/>
                      <a:pt x="21" y="0"/>
                    </a:cubicBezTo>
                    <a:cubicBezTo>
                      <a:pt x="34" y="1"/>
                      <a:pt x="42" y="6"/>
                      <a:pt x="42" y="6"/>
                    </a:cubicBezTo>
                  </a:path>
                </a:pathLst>
              </a:custGeom>
              <a:solidFill>
                <a:srgbClr val="99CCFF"/>
              </a:solidFill>
              <a:ln w="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6" name="Freeform 29"/>
              <p:cNvSpPr>
                <a:spLocks/>
              </p:cNvSpPr>
              <p:nvPr/>
            </p:nvSpPr>
            <p:spPr bwMode="auto">
              <a:xfrm>
                <a:off x="4133468" y="3676284"/>
                <a:ext cx="42193" cy="14756"/>
              </a:xfrm>
              <a:custGeom>
                <a:avLst/>
                <a:gdLst/>
                <a:ahLst/>
                <a:cxnLst>
                  <a:cxn ang="0">
                    <a:pos x="15" y="6"/>
                  </a:cxn>
                  <a:cxn ang="0">
                    <a:pos x="0" y="0"/>
                  </a:cxn>
                </a:cxnLst>
                <a:rect l="0" t="0" r="r" b="b"/>
                <a:pathLst>
                  <a:path w="15" h="6">
                    <a:moveTo>
                      <a:pt x="15" y="6"/>
                    </a:moveTo>
                    <a:cubicBezTo>
                      <a:pt x="14" y="0"/>
                      <a:pt x="0" y="0"/>
                      <a:pt x="0" y="0"/>
                    </a:cubicBezTo>
                  </a:path>
                </a:pathLst>
              </a:custGeom>
              <a:solidFill>
                <a:srgbClr val="99C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7" name="Line 28"/>
              <p:cNvSpPr>
                <a:spLocks noChangeShapeType="1"/>
              </p:cNvSpPr>
              <p:nvPr/>
            </p:nvSpPr>
            <p:spPr bwMode="auto">
              <a:xfrm flipH="1" flipV="1">
                <a:off x="3612172" y="3452251"/>
                <a:ext cx="25861" cy="13415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8" name="Freeform 27"/>
              <p:cNvSpPr>
                <a:spLocks/>
              </p:cNvSpPr>
              <p:nvPr/>
            </p:nvSpPr>
            <p:spPr bwMode="auto">
              <a:xfrm>
                <a:off x="3496480" y="3366394"/>
                <a:ext cx="65332" cy="55002"/>
              </a:xfrm>
              <a:custGeom>
                <a:avLst/>
                <a:gdLst/>
                <a:ahLst/>
                <a:cxnLst>
                  <a:cxn ang="0">
                    <a:pos x="23" y="22"/>
                  </a:cxn>
                  <a:cxn ang="0">
                    <a:pos x="15" y="13"/>
                  </a:cxn>
                  <a:cxn ang="0">
                    <a:pos x="2" y="0"/>
                  </a:cxn>
                </a:cxnLst>
                <a:rect l="0" t="0" r="r" b="b"/>
                <a:pathLst>
                  <a:path w="23" h="22">
                    <a:moveTo>
                      <a:pt x="23" y="22"/>
                    </a:moveTo>
                    <a:cubicBezTo>
                      <a:pt x="16" y="22"/>
                      <a:pt x="22" y="14"/>
                      <a:pt x="15" y="13"/>
                    </a:cubicBezTo>
                    <a:cubicBezTo>
                      <a:pt x="0" y="6"/>
                      <a:pt x="2" y="0"/>
                      <a:pt x="2" y="0"/>
                    </a:cubicBezTo>
                  </a:path>
                </a:pathLst>
              </a:custGeom>
              <a:solidFill>
                <a:srgbClr val="99CCFF"/>
              </a:solidFill>
              <a:ln w="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9" name="Freeform 26"/>
              <p:cNvSpPr>
                <a:spLocks/>
              </p:cNvSpPr>
              <p:nvPr/>
            </p:nvSpPr>
            <p:spPr bwMode="auto">
              <a:xfrm>
                <a:off x="3474703" y="3248341"/>
                <a:ext cx="38110" cy="20123"/>
              </a:xfrm>
              <a:custGeom>
                <a:avLst/>
                <a:gdLst/>
                <a:ahLst/>
                <a:cxnLst>
                  <a:cxn ang="0">
                    <a:pos x="13" y="8"/>
                  </a:cxn>
                  <a:cxn ang="0">
                    <a:pos x="0" y="4"/>
                  </a:cxn>
                </a:cxnLst>
                <a:rect l="0" t="0" r="r" b="b"/>
                <a:pathLst>
                  <a:path w="14" h="8">
                    <a:moveTo>
                      <a:pt x="13" y="8"/>
                    </a:moveTo>
                    <a:cubicBezTo>
                      <a:pt x="14" y="0"/>
                      <a:pt x="0" y="4"/>
                      <a:pt x="0" y="4"/>
                    </a:cubicBezTo>
                  </a:path>
                </a:pathLst>
              </a:custGeom>
              <a:solidFill>
                <a:srgbClr val="99C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0" name="Freeform 25"/>
              <p:cNvSpPr>
                <a:spLocks/>
              </p:cNvSpPr>
              <p:nvPr/>
            </p:nvSpPr>
            <p:spPr bwMode="auto">
              <a:xfrm>
                <a:off x="3192957" y="2988087"/>
                <a:ext cx="57166" cy="160982"/>
              </a:xfrm>
              <a:custGeom>
                <a:avLst/>
                <a:gdLst/>
                <a:ahLst/>
                <a:cxnLst>
                  <a:cxn ang="0">
                    <a:pos x="20" y="64"/>
                  </a:cxn>
                  <a:cxn ang="0">
                    <a:pos x="8" y="42"/>
                  </a:cxn>
                  <a:cxn ang="0">
                    <a:pos x="1" y="21"/>
                  </a:cxn>
                  <a:cxn ang="0">
                    <a:pos x="0" y="0"/>
                  </a:cxn>
                </a:cxnLst>
                <a:rect l="0" t="0" r="r" b="b"/>
                <a:pathLst>
                  <a:path w="20" h="64">
                    <a:moveTo>
                      <a:pt x="20" y="64"/>
                    </a:moveTo>
                    <a:cubicBezTo>
                      <a:pt x="10" y="54"/>
                      <a:pt x="8" y="42"/>
                      <a:pt x="8" y="42"/>
                    </a:cubicBezTo>
                    <a:cubicBezTo>
                      <a:pt x="0" y="30"/>
                      <a:pt x="1" y="21"/>
                      <a:pt x="1" y="21"/>
                    </a:cubicBezTo>
                    <a:cubicBezTo>
                      <a:pt x="3" y="9"/>
                      <a:pt x="0" y="0"/>
                      <a:pt x="0" y="0"/>
                    </a:cubicBez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1" name="Freeform 24"/>
              <p:cNvSpPr>
                <a:spLocks/>
              </p:cNvSpPr>
              <p:nvPr/>
            </p:nvSpPr>
            <p:spPr bwMode="auto">
              <a:xfrm>
                <a:off x="4141635" y="4206181"/>
                <a:ext cx="710487" cy="517824"/>
              </a:xfrm>
              <a:custGeom>
                <a:avLst/>
                <a:gdLst/>
                <a:ahLst/>
                <a:cxnLst>
                  <a:cxn ang="0">
                    <a:pos x="0" y="207"/>
                  </a:cxn>
                  <a:cxn ang="0">
                    <a:pos x="25" y="196"/>
                  </a:cxn>
                  <a:cxn ang="0">
                    <a:pos x="51" y="181"/>
                  </a:cxn>
                  <a:cxn ang="0">
                    <a:pos x="55" y="162"/>
                  </a:cxn>
                  <a:cxn ang="0">
                    <a:pos x="71" y="141"/>
                  </a:cxn>
                  <a:cxn ang="0">
                    <a:pos x="89" y="106"/>
                  </a:cxn>
                  <a:cxn ang="0">
                    <a:pos x="107" y="97"/>
                  </a:cxn>
                  <a:cxn ang="0">
                    <a:pos x="93" y="87"/>
                  </a:cxn>
                  <a:cxn ang="0">
                    <a:pos x="111" y="82"/>
                  </a:cxn>
                  <a:cxn ang="0">
                    <a:pos x="134" y="68"/>
                  </a:cxn>
                  <a:cxn ang="0">
                    <a:pos x="153" y="62"/>
                  </a:cxn>
                  <a:cxn ang="0">
                    <a:pos x="153" y="62"/>
                  </a:cxn>
                  <a:cxn ang="0">
                    <a:pos x="176" y="63"/>
                  </a:cxn>
                  <a:cxn ang="0">
                    <a:pos x="193" y="74"/>
                  </a:cxn>
                  <a:cxn ang="0">
                    <a:pos x="193" y="74"/>
                  </a:cxn>
                  <a:cxn ang="0">
                    <a:pos x="215" y="78"/>
                  </a:cxn>
                  <a:cxn ang="0">
                    <a:pos x="235" y="71"/>
                  </a:cxn>
                  <a:cxn ang="0">
                    <a:pos x="248" y="54"/>
                  </a:cxn>
                  <a:cxn ang="0">
                    <a:pos x="236" y="27"/>
                  </a:cxn>
                  <a:cxn ang="0">
                    <a:pos x="219" y="1"/>
                  </a:cxn>
                  <a:cxn ang="0">
                    <a:pos x="220" y="34"/>
                  </a:cxn>
                  <a:cxn ang="0">
                    <a:pos x="195" y="53"/>
                  </a:cxn>
                  <a:cxn ang="0">
                    <a:pos x="195" y="53"/>
                  </a:cxn>
                  <a:cxn ang="0">
                    <a:pos x="172" y="50"/>
                  </a:cxn>
                  <a:cxn ang="0">
                    <a:pos x="172" y="50"/>
                  </a:cxn>
                  <a:cxn ang="0">
                    <a:pos x="143" y="51"/>
                  </a:cxn>
                  <a:cxn ang="0">
                    <a:pos x="119" y="49"/>
                  </a:cxn>
                  <a:cxn ang="0">
                    <a:pos x="103" y="60"/>
                  </a:cxn>
                  <a:cxn ang="0">
                    <a:pos x="86" y="56"/>
                  </a:cxn>
                  <a:cxn ang="0">
                    <a:pos x="83" y="80"/>
                  </a:cxn>
                  <a:cxn ang="0">
                    <a:pos x="77" y="113"/>
                  </a:cxn>
                  <a:cxn ang="0">
                    <a:pos x="64" y="127"/>
                  </a:cxn>
                  <a:cxn ang="0">
                    <a:pos x="54" y="148"/>
                  </a:cxn>
                  <a:cxn ang="0">
                    <a:pos x="44" y="168"/>
                  </a:cxn>
                  <a:cxn ang="0">
                    <a:pos x="31" y="188"/>
                  </a:cxn>
                  <a:cxn ang="0">
                    <a:pos x="16" y="195"/>
                  </a:cxn>
                  <a:cxn ang="0">
                    <a:pos x="0" y="207"/>
                  </a:cxn>
                  <a:cxn ang="0">
                    <a:pos x="0" y="207"/>
                  </a:cxn>
                </a:cxnLst>
                <a:rect l="0" t="0" r="r" b="b"/>
                <a:pathLst>
                  <a:path w="251" h="207">
                    <a:moveTo>
                      <a:pt x="0" y="207"/>
                    </a:moveTo>
                    <a:cubicBezTo>
                      <a:pt x="18" y="206"/>
                      <a:pt x="25" y="196"/>
                      <a:pt x="25" y="196"/>
                    </a:cubicBezTo>
                    <a:cubicBezTo>
                      <a:pt x="52" y="196"/>
                      <a:pt x="51" y="181"/>
                      <a:pt x="51" y="181"/>
                    </a:cubicBezTo>
                    <a:cubicBezTo>
                      <a:pt x="51" y="181"/>
                      <a:pt x="56" y="176"/>
                      <a:pt x="55" y="162"/>
                    </a:cubicBezTo>
                    <a:cubicBezTo>
                      <a:pt x="73" y="151"/>
                      <a:pt x="71" y="141"/>
                      <a:pt x="71" y="141"/>
                    </a:cubicBezTo>
                    <a:cubicBezTo>
                      <a:pt x="88" y="122"/>
                      <a:pt x="89" y="106"/>
                      <a:pt x="89" y="106"/>
                    </a:cubicBezTo>
                    <a:cubicBezTo>
                      <a:pt x="95" y="97"/>
                      <a:pt x="107" y="97"/>
                      <a:pt x="107" y="97"/>
                    </a:cubicBezTo>
                    <a:cubicBezTo>
                      <a:pt x="108" y="90"/>
                      <a:pt x="93" y="97"/>
                      <a:pt x="93" y="87"/>
                    </a:cubicBezTo>
                    <a:cubicBezTo>
                      <a:pt x="93" y="83"/>
                      <a:pt x="103" y="82"/>
                      <a:pt x="111" y="82"/>
                    </a:cubicBezTo>
                    <a:cubicBezTo>
                      <a:pt x="133" y="81"/>
                      <a:pt x="134" y="68"/>
                      <a:pt x="134" y="68"/>
                    </a:cubicBezTo>
                    <a:cubicBezTo>
                      <a:pt x="150" y="69"/>
                      <a:pt x="153" y="62"/>
                      <a:pt x="153" y="62"/>
                    </a:cubicBezTo>
                    <a:cubicBezTo>
                      <a:pt x="153" y="62"/>
                      <a:pt x="153" y="62"/>
                      <a:pt x="153" y="62"/>
                    </a:cubicBezTo>
                    <a:cubicBezTo>
                      <a:pt x="176" y="63"/>
                      <a:pt x="176" y="63"/>
                      <a:pt x="176" y="63"/>
                    </a:cubicBezTo>
                    <a:cubicBezTo>
                      <a:pt x="193" y="74"/>
                      <a:pt x="193" y="74"/>
                      <a:pt x="193" y="74"/>
                    </a:cubicBezTo>
                    <a:cubicBezTo>
                      <a:pt x="193" y="74"/>
                      <a:pt x="193" y="74"/>
                      <a:pt x="193" y="74"/>
                    </a:cubicBezTo>
                    <a:cubicBezTo>
                      <a:pt x="205" y="88"/>
                      <a:pt x="215" y="78"/>
                      <a:pt x="215" y="78"/>
                    </a:cubicBezTo>
                    <a:cubicBezTo>
                      <a:pt x="220" y="72"/>
                      <a:pt x="235" y="71"/>
                      <a:pt x="235" y="71"/>
                    </a:cubicBezTo>
                    <a:cubicBezTo>
                      <a:pt x="251" y="73"/>
                      <a:pt x="248" y="54"/>
                      <a:pt x="248" y="54"/>
                    </a:cubicBezTo>
                    <a:cubicBezTo>
                      <a:pt x="248" y="37"/>
                      <a:pt x="236" y="27"/>
                      <a:pt x="236" y="27"/>
                    </a:cubicBezTo>
                    <a:cubicBezTo>
                      <a:pt x="227" y="0"/>
                      <a:pt x="219" y="1"/>
                      <a:pt x="219" y="1"/>
                    </a:cubicBezTo>
                    <a:cubicBezTo>
                      <a:pt x="231" y="29"/>
                      <a:pt x="220" y="34"/>
                      <a:pt x="220" y="34"/>
                    </a:cubicBezTo>
                    <a:cubicBezTo>
                      <a:pt x="212" y="59"/>
                      <a:pt x="195" y="53"/>
                      <a:pt x="195" y="53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72" y="50"/>
                      <a:pt x="172" y="50"/>
                      <a:pt x="172" y="50"/>
                    </a:cubicBezTo>
                    <a:cubicBezTo>
                      <a:pt x="172" y="50"/>
                      <a:pt x="172" y="50"/>
                      <a:pt x="172" y="50"/>
                    </a:cubicBezTo>
                    <a:cubicBezTo>
                      <a:pt x="158" y="43"/>
                      <a:pt x="143" y="51"/>
                      <a:pt x="143" y="51"/>
                    </a:cubicBezTo>
                    <a:cubicBezTo>
                      <a:pt x="127" y="43"/>
                      <a:pt x="119" y="49"/>
                      <a:pt x="119" y="49"/>
                    </a:cubicBezTo>
                    <a:cubicBezTo>
                      <a:pt x="118" y="67"/>
                      <a:pt x="103" y="60"/>
                      <a:pt x="103" y="60"/>
                    </a:cubicBezTo>
                    <a:cubicBezTo>
                      <a:pt x="98" y="50"/>
                      <a:pt x="86" y="56"/>
                      <a:pt x="86" y="56"/>
                    </a:cubicBezTo>
                    <a:cubicBezTo>
                      <a:pt x="73" y="67"/>
                      <a:pt x="83" y="71"/>
                      <a:pt x="83" y="80"/>
                    </a:cubicBezTo>
                    <a:cubicBezTo>
                      <a:pt x="93" y="97"/>
                      <a:pt x="77" y="113"/>
                      <a:pt x="77" y="113"/>
                    </a:cubicBezTo>
                    <a:cubicBezTo>
                      <a:pt x="73" y="124"/>
                      <a:pt x="64" y="127"/>
                      <a:pt x="64" y="127"/>
                    </a:cubicBezTo>
                    <a:cubicBezTo>
                      <a:pt x="66" y="138"/>
                      <a:pt x="54" y="148"/>
                      <a:pt x="54" y="148"/>
                    </a:cubicBezTo>
                    <a:cubicBezTo>
                      <a:pt x="36" y="158"/>
                      <a:pt x="44" y="168"/>
                      <a:pt x="44" y="168"/>
                    </a:cubicBezTo>
                    <a:cubicBezTo>
                      <a:pt x="45" y="189"/>
                      <a:pt x="31" y="188"/>
                      <a:pt x="31" y="188"/>
                    </a:cubicBezTo>
                    <a:cubicBezTo>
                      <a:pt x="24" y="185"/>
                      <a:pt x="16" y="195"/>
                      <a:pt x="16" y="195"/>
                    </a:cubicBezTo>
                    <a:cubicBezTo>
                      <a:pt x="12" y="203"/>
                      <a:pt x="0" y="207"/>
                      <a:pt x="0" y="207"/>
                    </a:cubicBezTo>
                    <a:cubicBezTo>
                      <a:pt x="0" y="207"/>
                      <a:pt x="0" y="207"/>
                      <a:pt x="0" y="20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2" name="Freeform 23"/>
              <p:cNvSpPr>
                <a:spLocks/>
              </p:cNvSpPr>
              <p:nvPr/>
            </p:nvSpPr>
            <p:spPr bwMode="auto">
              <a:xfrm>
                <a:off x="4743235" y="3842631"/>
                <a:ext cx="63971" cy="73783"/>
              </a:xfrm>
              <a:custGeom>
                <a:avLst/>
                <a:gdLst/>
                <a:ahLst/>
                <a:cxnLst>
                  <a:cxn ang="0">
                    <a:pos x="7" y="29"/>
                  </a:cxn>
                  <a:cxn ang="0">
                    <a:pos x="13" y="0"/>
                  </a:cxn>
                  <a:cxn ang="0">
                    <a:pos x="7" y="29"/>
                  </a:cxn>
                  <a:cxn ang="0">
                    <a:pos x="7" y="29"/>
                  </a:cxn>
                </a:cxnLst>
                <a:rect l="0" t="0" r="r" b="b"/>
                <a:pathLst>
                  <a:path w="23" h="29">
                    <a:moveTo>
                      <a:pt x="7" y="29"/>
                    </a:moveTo>
                    <a:cubicBezTo>
                      <a:pt x="23" y="23"/>
                      <a:pt x="13" y="0"/>
                      <a:pt x="13" y="0"/>
                    </a:cubicBezTo>
                    <a:cubicBezTo>
                      <a:pt x="0" y="20"/>
                      <a:pt x="7" y="29"/>
                      <a:pt x="7" y="29"/>
                    </a:cubicBezTo>
                    <a:cubicBezTo>
                      <a:pt x="7" y="29"/>
                      <a:pt x="7" y="29"/>
                      <a:pt x="7" y="29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3" name="Freeform 22"/>
              <p:cNvSpPr>
                <a:spLocks/>
              </p:cNvSpPr>
              <p:nvPr/>
            </p:nvSpPr>
            <p:spPr bwMode="auto">
              <a:xfrm>
                <a:off x="4157968" y="3676284"/>
                <a:ext cx="460047" cy="241472"/>
              </a:xfrm>
              <a:custGeom>
                <a:avLst/>
                <a:gdLst/>
                <a:ahLst/>
                <a:cxnLst>
                  <a:cxn ang="0">
                    <a:pos x="162" y="94"/>
                  </a:cxn>
                  <a:cxn ang="0">
                    <a:pos x="124" y="65"/>
                  </a:cxn>
                  <a:cxn ang="0">
                    <a:pos x="75" y="34"/>
                  </a:cxn>
                  <a:cxn ang="0">
                    <a:pos x="82" y="23"/>
                  </a:cxn>
                  <a:cxn ang="0">
                    <a:pos x="56" y="20"/>
                  </a:cxn>
                  <a:cxn ang="0">
                    <a:pos x="32" y="16"/>
                  </a:cxn>
                  <a:cxn ang="0">
                    <a:pos x="2" y="2"/>
                  </a:cxn>
                  <a:cxn ang="0">
                    <a:pos x="19" y="20"/>
                  </a:cxn>
                  <a:cxn ang="0">
                    <a:pos x="35" y="20"/>
                  </a:cxn>
                  <a:cxn ang="0">
                    <a:pos x="53" y="34"/>
                  </a:cxn>
                  <a:cxn ang="0">
                    <a:pos x="67" y="45"/>
                  </a:cxn>
                  <a:cxn ang="0">
                    <a:pos x="77" y="50"/>
                  </a:cxn>
                  <a:cxn ang="0">
                    <a:pos x="93" y="59"/>
                  </a:cxn>
                  <a:cxn ang="0">
                    <a:pos x="115" y="73"/>
                  </a:cxn>
                  <a:cxn ang="0">
                    <a:pos x="129" y="86"/>
                  </a:cxn>
                  <a:cxn ang="0">
                    <a:pos x="149" y="91"/>
                  </a:cxn>
                  <a:cxn ang="0">
                    <a:pos x="162" y="94"/>
                  </a:cxn>
                  <a:cxn ang="0">
                    <a:pos x="162" y="94"/>
                  </a:cxn>
                </a:cxnLst>
                <a:rect l="0" t="0" r="r" b="b"/>
                <a:pathLst>
                  <a:path w="162" h="97">
                    <a:moveTo>
                      <a:pt x="162" y="94"/>
                    </a:moveTo>
                    <a:cubicBezTo>
                      <a:pt x="149" y="82"/>
                      <a:pt x="135" y="71"/>
                      <a:pt x="124" y="65"/>
                    </a:cubicBezTo>
                    <a:cubicBezTo>
                      <a:pt x="91" y="46"/>
                      <a:pt x="94" y="33"/>
                      <a:pt x="75" y="34"/>
                    </a:cubicBezTo>
                    <a:cubicBezTo>
                      <a:pt x="82" y="28"/>
                      <a:pt x="82" y="23"/>
                      <a:pt x="82" y="23"/>
                    </a:cubicBezTo>
                    <a:cubicBezTo>
                      <a:pt x="64" y="34"/>
                      <a:pt x="56" y="20"/>
                      <a:pt x="56" y="20"/>
                    </a:cubicBezTo>
                    <a:cubicBezTo>
                      <a:pt x="50" y="16"/>
                      <a:pt x="32" y="16"/>
                      <a:pt x="32" y="16"/>
                    </a:cubicBezTo>
                    <a:cubicBezTo>
                      <a:pt x="26" y="0"/>
                      <a:pt x="2" y="2"/>
                      <a:pt x="2" y="2"/>
                    </a:cubicBezTo>
                    <a:cubicBezTo>
                      <a:pt x="0" y="9"/>
                      <a:pt x="16" y="2"/>
                      <a:pt x="19" y="20"/>
                    </a:cubicBezTo>
                    <a:cubicBezTo>
                      <a:pt x="26" y="31"/>
                      <a:pt x="35" y="20"/>
                      <a:pt x="35" y="20"/>
                    </a:cubicBezTo>
                    <a:cubicBezTo>
                      <a:pt x="53" y="26"/>
                      <a:pt x="53" y="34"/>
                      <a:pt x="53" y="34"/>
                    </a:cubicBezTo>
                    <a:cubicBezTo>
                      <a:pt x="64" y="34"/>
                      <a:pt x="67" y="45"/>
                      <a:pt x="67" y="45"/>
                    </a:cubicBezTo>
                    <a:cubicBezTo>
                      <a:pt x="79" y="41"/>
                      <a:pt x="77" y="50"/>
                      <a:pt x="77" y="50"/>
                    </a:cubicBezTo>
                    <a:cubicBezTo>
                      <a:pt x="91" y="50"/>
                      <a:pt x="93" y="59"/>
                      <a:pt x="93" y="59"/>
                    </a:cubicBezTo>
                    <a:cubicBezTo>
                      <a:pt x="96" y="67"/>
                      <a:pt x="107" y="60"/>
                      <a:pt x="115" y="73"/>
                    </a:cubicBezTo>
                    <a:cubicBezTo>
                      <a:pt x="128" y="71"/>
                      <a:pt x="129" y="86"/>
                      <a:pt x="129" y="86"/>
                    </a:cubicBezTo>
                    <a:cubicBezTo>
                      <a:pt x="141" y="86"/>
                      <a:pt x="149" y="91"/>
                      <a:pt x="149" y="91"/>
                    </a:cubicBezTo>
                    <a:cubicBezTo>
                      <a:pt x="154" y="97"/>
                      <a:pt x="162" y="94"/>
                      <a:pt x="162" y="94"/>
                    </a:cubicBezTo>
                    <a:cubicBezTo>
                      <a:pt x="162" y="94"/>
                      <a:pt x="162" y="94"/>
                      <a:pt x="162" y="9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4" name="Freeform 21"/>
              <p:cNvSpPr>
                <a:spLocks/>
              </p:cNvSpPr>
              <p:nvPr/>
            </p:nvSpPr>
            <p:spPr bwMode="auto">
              <a:xfrm>
                <a:off x="3496480" y="3260415"/>
                <a:ext cx="58526" cy="124760"/>
              </a:xfrm>
              <a:custGeom>
                <a:avLst/>
                <a:gdLst/>
                <a:ahLst/>
                <a:cxnLst>
                  <a:cxn ang="0">
                    <a:pos x="3" y="48"/>
                  </a:cxn>
                  <a:cxn ang="0">
                    <a:pos x="18" y="27"/>
                  </a:cxn>
                  <a:cxn ang="0">
                    <a:pos x="8" y="4"/>
                  </a:cxn>
                  <a:cxn ang="0">
                    <a:pos x="0" y="23"/>
                  </a:cxn>
                  <a:cxn ang="0">
                    <a:pos x="3" y="48"/>
                  </a:cxn>
                  <a:cxn ang="0">
                    <a:pos x="3" y="48"/>
                  </a:cxn>
                </a:cxnLst>
                <a:rect l="0" t="0" r="r" b="b"/>
                <a:pathLst>
                  <a:path w="21" h="50">
                    <a:moveTo>
                      <a:pt x="3" y="48"/>
                    </a:moveTo>
                    <a:cubicBezTo>
                      <a:pt x="15" y="50"/>
                      <a:pt x="18" y="27"/>
                      <a:pt x="18" y="27"/>
                    </a:cubicBezTo>
                    <a:cubicBezTo>
                      <a:pt x="21" y="4"/>
                      <a:pt x="8" y="4"/>
                      <a:pt x="8" y="4"/>
                    </a:cubicBezTo>
                    <a:cubicBezTo>
                      <a:pt x="2" y="0"/>
                      <a:pt x="0" y="23"/>
                      <a:pt x="0" y="23"/>
                    </a:cubicBezTo>
                    <a:cubicBezTo>
                      <a:pt x="5" y="32"/>
                      <a:pt x="3" y="48"/>
                      <a:pt x="3" y="48"/>
                    </a:cubicBezTo>
                    <a:cubicBezTo>
                      <a:pt x="3" y="48"/>
                      <a:pt x="3" y="48"/>
                      <a:pt x="3" y="48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5" name="Freeform 20"/>
              <p:cNvSpPr>
                <a:spLocks/>
              </p:cNvSpPr>
              <p:nvPr/>
            </p:nvSpPr>
            <p:spPr bwMode="auto">
              <a:xfrm>
                <a:off x="3587672" y="3446885"/>
                <a:ext cx="579823" cy="277694"/>
              </a:xfrm>
              <a:custGeom>
                <a:avLst/>
                <a:gdLst/>
                <a:ahLst/>
                <a:cxnLst>
                  <a:cxn ang="0">
                    <a:pos x="117" y="44"/>
                  </a:cxn>
                  <a:cxn ang="0">
                    <a:pos x="80" y="26"/>
                  </a:cxn>
                  <a:cxn ang="0">
                    <a:pos x="51" y="17"/>
                  </a:cxn>
                  <a:cxn ang="0">
                    <a:pos x="36" y="0"/>
                  </a:cxn>
                  <a:cxn ang="0">
                    <a:pos x="31" y="9"/>
                  </a:cxn>
                  <a:cxn ang="0">
                    <a:pos x="40" y="22"/>
                  </a:cxn>
                  <a:cxn ang="0">
                    <a:pos x="65" y="44"/>
                  </a:cxn>
                  <a:cxn ang="0">
                    <a:pos x="91" y="56"/>
                  </a:cxn>
                  <a:cxn ang="0">
                    <a:pos x="120" y="74"/>
                  </a:cxn>
                  <a:cxn ang="0">
                    <a:pos x="127" y="94"/>
                  </a:cxn>
                  <a:cxn ang="0">
                    <a:pos x="153" y="92"/>
                  </a:cxn>
                  <a:cxn ang="0">
                    <a:pos x="157" y="111"/>
                  </a:cxn>
                  <a:cxn ang="0">
                    <a:pos x="157" y="111"/>
                  </a:cxn>
                  <a:cxn ang="0">
                    <a:pos x="181" y="110"/>
                  </a:cxn>
                  <a:cxn ang="0">
                    <a:pos x="181" y="110"/>
                  </a:cxn>
                  <a:cxn ang="0">
                    <a:pos x="180" y="95"/>
                  </a:cxn>
                  <a:cxn ang="0">
                    <a:pos x="197" y="103"/>
                  </a:cxn>
                  <a:cxn ang="0">
                    <a:pos x="205" y="91"/>
                  </a:cxn>
                  <a:cxn ang="0">
                    <a:pos x="182" y="86"/>
                  </a:cxn>
                  <a:cxn ang="0">
                    <a:pos x="158" y="59"/>
                  </a:cxn>
                  <a:cxn ang="0">
                    <a:pos x="150" y="48"/>
                  </a:cxn>
                  <a:cxn ang="0">
                    <a:pos x="126" y="21"/>
                  </a:cxn>
                  <a:cxn ang="0">
                    <a:pos x="120" y="11"/>
                  </a:cxn>
                  <a:cxn ang="0">
                    <a:pos x="118" y="31"/>
                  </a:cxn>
                  <a:cxn ang="0">
                    <a:pos x="117" y="44"/>
                  </a:cxn>
                  <a:cxn ang="0">
                    <a:pos x="117" y="44"/>
                  </a:cxn>
                </a:cxnLst>
                <a:rect l="0" t="0" r="r" b="b"/>
                <a:pathLst>
                  <a:path w="205" h="111">
                    <a:moveTo>
                      <a:pt x="117" y="44"/>
                    </a:moveTo>
                    <a:cubicBezTo>
                      <a:pt x="98" y="41"/>
                      <a:pt x="80" y="26"/>
                      <a:pt x="80" y="26"/>
                    </a:cubicBezTo>
                    <a:cubicBezTo>
                      <a:pt x="75" y="11"/>
                      <a:pt x="51" y="17"/>
                      <a:pt x="51" y="17"/>
                    </a:cubicBezTo>
                    <a:cubicBezTo>
                      <a:pt x="47" y="2"/>
                      <a:pt x="36" y="0"/>
                      <a:pt x="36" y="0"/>
                    </a:cubicBezTo>
                    <a:cubicBezTo>
                      <a:pt x="32" y="0"/>
                      <a:pt x="31" y="9"/>
                      <a:pt x="31" y="9"/>
                    </a:cubicBezTo>
                    <a:cubicBezTo>
                      <a:pt x="0" y="4"/>
                      <a:pt x="40" y="22"/>
                      <a:pt x="40" y="22"/>
                    </a:cubicBezTo>
                    <a:cubicBezTo>
                      <a:pt x="61" y="34"/>
                      <a:pt x="65" y="44"/>
                      <a:pt x="65" y="44"/>
                    </a:cubicBezTo>
                    <a:cubicBezTo>
                      <a:pt x="91" y="48"/>
                      <a:pt x="91" y="56"/>
                      <a:pt x="91" y="56"/>
                    </a:cubicBezTo>
                    <a:cubicBezTo>
                      <a:pt x="116" y="66"/>
                      <a:pt x="120" y="74"/>
                      <a:pt x="120" y="74"/>
                    </a:cubicBezTo>
                    <a:cubicBezTo>
                      <a:pt x="133" y="81"/>
                      <a:pt x="127" y="94"/>
                      <a:pt x="127" y="94"/>
                    </a:cubicBezTo>
                    <a:cubicBezTo>
                      <a:pt x="132" y="98"/>
                      <a:pt x="138" y="86"/>
                      <a:pt x="153" y="92"/>
                    </a:cubicBezTo>
                    <a:cubicBezTo>
                      <a:pt x="189" y="96"/>
                      <a:pt x="157" y="111"/>
                      <a:pt x="157" y="111"/>
                    </a:cubicBezTo>
                    <a:cubicBezTo>
                      <a:pt x="157" y="111"/>
                      <a:pt x="157" y="111"/>
                      <a:pt x="157" y="111"/>
                    </a:cubicBezTo>
                    <a:cubicBezTo>
                      <a:pt x="181" y="110"/>
                      <a:pt x="181" y="110"/>
                      <a:pt x="181" y="110"/>
                    </a:cubicBezTo>
                    <a:cubicBezTo>
                      <a:pt x="181" y="110"/>
                      <a:pt x="181" y="110"/>
                      <a:pt x="181" y="110"/>
                    </a:cubicBezTo>
                    <a:cubicBezTo>
                      <a:pt x="171" y="97"/>
                      <a:pt x="180" y="95"/>
                      <a:pt x="180" y="95"/>
                    </a:cubicBezTo>
                    <a:cubicBezTo>
                      <a:pt x="194" y="97"/>
                      <a:pt x="197" y="103"/>
                      <a:pt x="197" y="103"/>
                    </a:cubicBezTo>
                    <a:cubicBezTo>
                      <a:pt x="196" y="96"/>
                      <a:pt x="205" y="91"/>
                      <a:pt x="205" y="91"/>
                    </a:cubicBezTo>
                    <a:cubicBezTo>
                      <a:pt x="188" y="96"/>
                      <a:pt x="182" y="86"/>
                      <a:pt x="182" y="86"/>
                    </a:cubicBezTo>
                    <a:cubicBezTo>
                      <a:pt x="174" y="72"/>
                      <a:pt x="158" y="59"/>
                      <a:pt x="158" y="59"/>
                    </a:cubicBezTo>
                    <a:cubicBezTo>
                      <a:pt x="157" y="52"/>
                      <a:pt x="150" y="48"/>
                      <a:pt x="150" y="48"/>
                    </a:cubicBezTo>
                    <a:cubicBezTo>
                      <a:pt x="146" y="33"/>
                      <a:pt x="126" y="21"/>
                      <a:pt x="126" y="21"/>
                    </a:cubicBezTo>
                    <a:cubicBezTo>
                      <a:pt x="120" y="20"/>
                      <a:pt x="120" y="11"/>
                      <a:pt x="120" y="11"/>
                    </a:cubicBezTo>
                    <a:cubicBezTo>
                      <a:pt x="104" y="25"/>
                      <a:pt x="118" y="31"/>
                      <a:pt x="118" y="31"/>
                    </a:cubicBezTo>
                    <a:cubicBezTo>
                      <a:pt x="124" y="44"/>
                      <a:pt x="117" y="44"/>
                      <a:pt x="117" y="44"/>
                    </a:cubicBezTo>
                    <a:cubicBezTo>
                      <a:pt x="117" y="44"/>
                      <a:pt x="117" y="44"/>
                      <a:pt x="117" y="4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6" name="Freeform 19"/>
              <p:cNvSpPr>
                <a:spLocks/>
              </p:cNvSpPr>
              <p:nvPr/>
            </p:nvSpPr>
            <p:spPr bwMode="auto">
              <a:xfrm>
                <a:off x="3561812" y="3418713"/>
                <a:ext cx="63971" cy="46953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9" y="6"/>
                  </a:cxn>
                  <a:cxn ang="0">
                    <a:pos x="19" y="6"/>
                  </a:cxn>
                  <a:cxn ang="0">
                    <a:pos x="23" y="17"/>
                  </a:cxn>
                  <a:cxn ang="0">
                    <a:pos x="23" y="17"/>
                  </a:cxn>
                  <a:cxn ang="0">
                    <a:pos x="14" y="7"/>
                  </a:cxn>
                  <a:cxn ang="0">
                    <a:pos x="0" y="2"/>
                  </a:cxn>
                  <a:cxn ang="0">
                    <a:pos x="0" y="2"/>
                  </a:cxn>
                </a:cxnLst>
                <a:rect l="0" t="0" r="r" b="b"/>
                <a:pathLst>
                  <a:path w="23" h="19">
                    <a:moveTo>
                      <a:pt x="0" y="2"/>
                    </a:moveTo>
                    <a:cubicBezTo>
                      <a:pt x="9" y="0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19" y="19"/>
                      <a:pt x="14" y="7"/>
                      <a:pt x="14" y="7"/>
                    </a:cubicBezTo>
                    <a:cubicBezTo>
                      <a:pt x="9" y="3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7" name="Freeform 18"/>
              <p:cNvSpPr>
                <a:spLocks/>
              </p:cNvSpPr>
              <p:nvPr/>
            </p:nvSpPr>
            <p:spPr bwMode="auto">
              <a:xfrm>
                <a:off x="3250123" y="3132971"/>
                <a:ext cx="231385" cy="165006"/>
              </a:xfrm>
              <a:custGeom>
                <a:avLst/>
                <a:gdLst/>
                <a:ahLst/>
                <a:cxnLst>
                  <a:cxn ang="0">
                    <a:pos x="32" y="37"/>
                  </a:cxn>
                  <a:cxn ang="0">
                    <a:pos x="13" y="24"/>
                  </a:cxn>
                  <a:cxn ang="0">
                    <a:pos x="0" y="6"/>
                  </a:cxn>
                  <a:cxn ang="0">
                    <a:pos x="11" y="31"/>
                  </a:cxn>
                  <a:cxn ang="0">
                    <a:pos x="39" y="53"/>
                  </a:cxn>
                  <a:cxn ang="0">
                    <a:pos x="66" y="64"/>
                  </a:cxn>
                  <a:cxn ang="0">
                    <a:pos x="82" y="51"/>
                  </a:cxn>
                  <a:cxn ang="0">
                    <a:pos x="64" y="51"/>
                  </a:cxn>
                  <a:cxn ang="0">
                    <a:pos x="47" y="50"/>
                  </a:cxn>
                  <a:cxn ang="0">
                    <a:pos x="47" y="50"/>
                  </a:cxn>
                  <a:cxn ang="0">
                    <a:pos x="32" y="37"/>
                  </a:cxn>
                </a:cxnLst>
                <a:rect l="0" t="0" r="r" b="b"/>
                <a:pathLst>
                  <a:path w="82" h="66">
                    <a:moveTo>
                      <a:pt x="32" y="37"/>
                    </a:moveTo>
                    <a:cubicBezTo>
                      <a:pt x="32" y="37"/>
                      <a:pt x="31" y="27"/>
                      <a:pt x="13" y="24"/>
                    </a:cubicBezTo>
                    <a:cubicBezTo>
                      <a:pt x="3" y="0"/>
                      <a:pt x="0" y="6"/>
                      <a:pt x="0" y="6"/>
                    </a:cubicBezTo>
                    <a:cubicBezTo>
                      <a:pt x="0" y="6"/>
                      <a:pt x="4" y="27"/>
                      <a:pt x="11" y="31"/>
                    </a:cubicBezTo>
                    <a:cubicBezTo>
                      <a:pt x="17" y="35"/>
                      <a:pt x="24" y="32"/>
                      <a:pt x="39" y="53"/>
                    </a:cubicBezTo>
                    <a:cubicBezTo>
                      <a:pt x="52" y="66"/>
                      <a:pt x="66" y="64"/>
                      <a:pt x="66" y="64"/>
                    </a:cubicBezTo>
                    <a:cubicBezTo>
                      <a:pt x="76" y="62"/>
                      <a:pt x="82" y="51"/>
                      <a:pt x="82" y="51"/>
                    </a:cubicBezTo>
                    <a:cubicBezTo>
                      <a:pt x="82" y="46"/>
                      <a:pt x="64" y="51"/>
                      <a:pt x="64" y="51"/>
                    </a:cubicBezTo>
                    <a:cubicBezTo>
                      <a:pt x="55" y="54"/>
                      <a:pt x="55" y="49"/>
                      <a:pt x="47" y="50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32" y="37"/>
                      <a:pt x="32" y="37"/>
                      <a:pt x="32" y="37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8" name="Freeform 17"/>
              <p:cNvSpPr>
                <a:spLocks/>
              </p:cNvSpPr>
              <p:nvPr/>
            </p:nvSpPr>
            <p:spPr bwMode="auto">
              <a:xfrm>
                <a:off x="3111292" y="2668807"/>
                <a:ext cx="119776" cy="316597"/>
              </a:xfrm>
              <a:custGeom>
                <a:avLst/>
                <a:gdLst/>
                <a:ahLst/>
                <a:cxnLst>
                  <a:cxn ang="0">
                    <a:pos x="29" y="126"/>
                  </a:cxn>
                  <a:cxn ang="0">
                    <a:pos x="15" y="88"/>
                  </a:cxn>
                  <a:cxn ang="0">
                    <a:pos x="11" y="51"/>
                  </a:cxn>
                  <a:cxn ang="0">
                    <a:pos x="0" y="48"/>
                  </a:cxn>
                  <a:cxn ang="0">
                    <a:pos x="25" y="23"/>
                  </a:cxn>
                  <a:cxn ang="0">
                    <a:pos x="37" y="16"/>
                  </a:cxn>
                  <a:cxn ang="0">
                    <a:pos x="35" y="35"/>
                  </a:cxn>
                  <a:cxn ang="0">
                    <a:pos x="35" y="57"/>
                  </a:cxn>
                  <a:cxn ang="0">
                    <a:pos x="32" y="99"/>
                  </a:cxn>
                  <a:cxn ang="0">
                    <a:pos x="29" y="126"/>
                  </a:cxn>
                  <a:cxn ang="0">
                    <a:pos x="29" y="126"/>
                  </a:cxn>
                </a:cxnLst>
                <a:rect l="0" t="0" r="r" b="b"/>
                <a:pathLst>
                  <a:path w="42" h="126">
                    <a:moveTo>
                      <a:pt x="29" y="126"/>
                    </a:moveTo>
                    <a:cubicBezTo>
                      <a:pt x="5" y="120"/>
                      <a:pt x="15" y="88"/>
                      <a:pt x="15" y="88"/>
                    </a:cubicBezTo>
                    <a:cubicBezTo>
                      <a:pt x="31" y="58"/>
                      <a:pt x="11" y="51"/>
                      <a:pt x="11" y="51"/>
                    </a:cubicBezTo>
                    <a:cubicBezTo>
                      <a:pt x="9" y="45"/>
                      <a:pt x="0" y="48"/>
                      <a:pt x="0" y="48"/>
                    </a:cubicBezTo>
                    <a:cubicBezTo>
                      <a:pt x="17" y="41"/>
                      <a:pt x="25" y="23"/>
                      <a:pt x="25" y="23"/>
                    </a:cubicBezTo>
                    <a:cubicBezTo>
                      <a:pt x="32" y="0"/>
                      <a:pt x="37" y="16"/>
                      <a:pt x="37" y="16"/>
                    </a:cubicBezTo>
                    <a:cubicBezTo>
                      <a:pt x="40" y="28"/>
                      <a:pt x="28" y="36"/>
                      <a:pt x="35" y="35"/>
                    </a:cubicBezTo>
                    <a:cubicBezTo>
                      <a:pt x="42" y="37"/>
                      <a:pt x="28" y="51"/>
                      <a:pt x="35" y="57"/>
                    </a:cubicBezTo>
                    <a:cubicBezTo>
                      <a:pt x="32" y="63"/>
                      <a:pt x="36" y="92"/>
                      <a:pt x="32" y="99"/>
                    </a:cubicBezTo>
                    <a:cubicBezTo>
                      <a:pt x="28" y="106"/>
                      <a:pt x="29" y="126"/>
                      <a:pt x="29" y="126"/>
                    </a:cubicBezTo>
                    <a:cubicBezTo>
                      <a:pt x="29" y="126"/>
                      <a:pt x="29" y="126"/>
                      <a:pt x="29" y="12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9" name="Freeform 43"/>
              <p:cNvSpPr>
                <a:spLocks/>
              </p:cNvSpPr>
              <p:nvPr/>
            </p:nvSpPr>
            <p:spPr bwMode="auto">
              <a:xfrm>
                <a:off x="5220976" y="3505911"/>
                <a:ext cx="894234" cy="1097357"/>
              </a:xfrm>
              <a:custGeom>
                <a:avLst/>
                <a:gdLst/>
                <a:ahLst/>
                <a:cxnLst>
                  <a:cxn ang="0">
                    <a:pos x="26" y="135"/>
                  </a:cxn>
                  <a:cxn ang="0">
                    <a:pos x="44" y="135"/>
                  </a:cxn>
                  <a:cxn ang="0">
                    <a:pos x="40" y="180"/>
                  </a:cxn>
                  <a:cxn ang="0">
                    <a:pos x="48" y="205"/>
                  </a:cxn>
                  <a:cxn ang="0">
                    <a:pos x="34" y="230"/>
                  </a:cxn>
                  <a:cxn ang="0">
                    <a:pos x="14" y="244"/>
                  </a:cxn>
                  <a:cxn ang="0">
                    <a:pos x="15" y="270"/>
                  </a:cxn>
                  <a:cxn ang="0">
                    <a:pos x="29" y="289"/>
                  </a:cxn>
                  <a:cxn ang="0">
                    <a:pos x="54" y="314"/>
                  </a:cxn>
                  <a:cxn ang="0">
                    <a:pos x="85" y="330"/>
                  </a:cxn>
                  <a:cxn ang="0">
                    <a:pos x="91" y="347"/>
                  </a:cxn>
                  <a:cxn ang="0">
                    <a:pos x="75" y="361"/>
                  </a:cxn>
                  <a:cxn ang="0">
                    <a:pos x="59" y="385"/>
                  </a:cxn>
                  <a:cxn ang="0">
                    <a:pos x="94" y="415"/>
                  </a:cxn>
                  <a:cxn ang="0">
                    <a:pos x="87" y="439"/>
                  </a:cxn>
                  <a:cxn ang="0">
                    <a:pos x="123" y="434"/>
                  </a:cxn>
                  <a:cxn ang="0">
                    <a:pos x="220" y="389"/>
                  </a:cxn>
                  <a:cxn ang="0">
                    <a:pos x="230" y="358"/>
                  </a:cxn>
                  <a:cxn ang="0">
                    <a:pos x="229" y="331"/>
                  </a:cxn>
                  <a:cxn ang="0">
                    <a:pos x="265" y="281"/>
                  </a:cxn>
                  <a:cxn ang="0">
                    <a:pos x="285" y="255"/>
                  </a:cxn>
                  <a:cxn ang="0">
                    <a:pos x="312" y="235"/>
                  </a:cxn>
                  <a:cxn ang="0">
                    <a:pos x="312" y="223"/>
                  </a:cxn>
                  <a:cxn ang="0">
                    <a:pos x="296" y="207"/>
                  </a:cxn>
                  <a:cxn ang="0">
                    <a:pos x="253" y="188"/>
                  </a:cxn>
                  <a:cxn ang="0">
                    <a:pos x="215" y="140"/>
                  </a:cxn>
                  <a:cxn ang="0">
                    <a:pos x="204" y="96"/>
                  </a:cxn>
                  <a:cxn ang="0">
                    <a:pos x="195" y="67"/>
                  </a:cxn>
                  <a:cxn ang="0">
                    <a:pos x="172" y="46"/>
                  </a:cxn>
                  <a:cxn ang="0">
                    <a:pos x="161" y="18"/>
                  </a:cxn>
                  <a:cxn ang="0">
                    <a:pos x="145" y="6"/>
                  </a:cxn>
                  <a:cxn ang="0">
                    <a:pos x="106" y="14"/>
                  </a:cxn>
                  <a:cxn ang="0">
                    <a:pos x="102" y="33"/>
                  </a:cxn>
                  <a:cxn ang="0">
                    <a:pos x="78" y="70"/>
                  </a:cxn>
                  <a:cxn ang="0">
                    <a:pos x="58" y="86"/>
                  </a:cxn>
                  <a:cxn ang="0">
                    <a:pos x="37" y="91"/>
                  </a:cxn>
                  <a:cxn ang="0">
                    <a:pos x="15" y="104"/>
                  </a:cxn>
                  <a:cxn ang="0">
                    <a:pos x="19" y="127"/>
                  </a:cxn>
                </a:cxnLst>
                <a:rect l="0" t="0" r="r" b="b"/>
                <a:pathLst>
                  <a:path w="316" h="439">
                    <a:moveTo>
                      <a:pt x="19" y="127"/>
                    </a:moveTo>
                    <a:cubicBezTo>
                      <a:pt x="34" y="131"/>
                      <a:pt x="26" y="135"/>
                      <a:pt x="26" y="135"/>
                    </a:cubicBezTo>
                    <a:cubicBezTo>
                      <a:pt x="20" y="141"/>
                      <a:pt x="30" y="145"/>
                      <a:pt x="31" y="137"/>
                    </a:cubicBezTo>
                    <a:cubicBezTo>
                      <a:pt x="37" y="131"/>
                      <a:pt x="44" y="135"/>
                      <a:pt x="44" y="135"/>
                    </a:cubicBezTo>
                    <a:cubicBezTo>
                      <a:pt x="44" y="138"/>
                      <a:pt x="33" y="144"/>
                      <a:pt x="37" y="155"/>
                    </a:cubicBezTo>
                    <a:cubicBezTo>
                      <a:pt x="32" y="180"/>
                      <a:pt x="40" y="180"/>
                      <a:pt x="40" y="180"/>
                    </a:cubicBezTo>
                    <a:cubicBezTo>
                      <a:pt x="50" y="182"/>
                      <a:pt x="51" y="193"/>
                      <a:pt x="51" y="193"/>
                    </a:cubicBezTo>
                    <a:cubicBezTo>
                      <a:pt x="55" y="202"/>
                      <a:pt x="48" y="205"/>
                      <a:pt x="48" y="205"/>
                    </a:cubicBezTo>
                    <a:cubicBezTo>
                      <a:pt x="40" y="206"/>
                      <a:pt x="48" y="220"/>
                      <a:pt x="48" y="220"/>
                    </a:cubicBezTo>
                    <a:cubicBezTo>
                      <a:pt x="55" y="237"/>
                      <a:pt x="34" y="230"/>
                      <a:pt x="34" y="230"/>
                    </a:cubicBezTo>
                    <a:cubicBezTo>
                      <a:pt x="21" y="215"/>
                      <a:pt x="14" y="226"/>
                      <a:pt x="14" y="226"/>
                    </a:cubicBezTo>
                    <a:cubicBezTo>
                      <a:pt x="5" y="237"/>
                      <a:pt x="14" y="244"/>
                      <a:pt x="14" y="244"/>
                    </a:cubicBezTo>
                    <a:cubicBezTo>
                      <a:pt x="24" y="252"/>
                      <a:pt x="14" y="255"/>
                      <a:pt x="14" y="255"/>
                    </a:cubicBezTo>
                    <a:cubicBezTo>
                      <a:pt x="0" y="257"/>
                      <a:pt x="15" y="270"/>
                      <a:pt x="15" y="270"/>
                    </a:cubicBezTo>
                    <a:cubicBezTo>
                      <a:pt x="16" y="279"/>
                      <a:pt x="21" y="278"/>
                      <a:pt x="21" y="278"/>
                    </a:cubicBezTo>
                    <a:cubicBezTo>
                      <a:pt x="28" y="278"/>
                      <a:pt x="29" y="289"/>
                      <a:pt x="29" y="289"/>
                    </a:cubicBezTo>
                    <a:cubicBezTo>
                      <a:pt x="33" y="297"/>
                      <a:pt x="39" y="308"/>
                      <a:pt x="39" y="308"/>
                    </a:cubicBezTo>
                    <a:cubicBezTo>
                      <a:pt x="49" y="305"/>
                      <a:pt x="54" y="314"/>
                      <a:pt x="54" y="314"/>
                    </a:cubicBezTo>
                    <a:cubicBezTo>
                      <a:pt x="58" y="321"/>
                      <a:pt x="62" y="308"/>
                      <a:pt x="69" y="319"/>
                    </a:cubicBezTo>
                    <a:cubicBezTo>
                      <a:pt x="77" y="320"/>
                      <a:pt x="85" y="330"/>
                      <a:pt x="85" y="330"/>
                    </a:cubicBezTo>
                    <a:cubicBezTo>
                      <a:pt x="103" y="329"/>
                      <a:pt x="97" y="340"/>
                      <a:pt x="97" y="340"/>
                    </a:cubicBezTo>
                    <a:cubicBezTo>
                      <a:pt x="79" y="344"/>
                      <a:pt x="91" y="347"/>
                      <a:pt x="91" y="347"/>
                    </a:cubicBezTo>
                    <a:cubicBezTo>
                      <a:pt x="91" y="347"/>
                      <a:pt x="99" y="351"/>
                      <a:pt x="85" y="354"/>
                    </a:cubicBezTo>
                    <a:cubicBezTo>
                      <a:pt x="78" y="353"/>
                      <a:pt x="87" y="365"/>
                      <a:pt x="75" y="361"/>
                    </a:cubicBezTo>
                    <a:cubicBezTo>
                      <a:pt x="54" y="363"/>
                      <a:pt x="65" y="373"/>
                      <a:pt x="65" y="373"/>
                    </a:cubicBezTo>
                    <a:cubicBezTo>
                      <a:pt x="70" y="380"/>
                      <a:pt x="59" y="385"/>
                      <a:pt x="59" y="385"/>
                    </a:cubicBezTo>
                    <a:cubicBezTo>
                      <a:pt x="78" y="389"/>
                      <a:pt x="78" y="405"/>
                      <a:pt x="78" y="405"/>
                    </a:cubicBezTo>
                    <a:cubicBezTo>
                      <a:pt x="99" y="405"/>
                      <a:pt x="94" y="415"/>
                      <a:pt x="94" y="415"/>
                    </a:cubicBezTo>
                    <a:cubicBezTo>
                      <a:pt x="96" y="422"/>
                      <a:pt x="89" y="423"/>
                      <a:pt x="89" y="423"/>
                    </a:cubicBezTo>
                    <a:cubicBezTo>
                      <a:pt x="72" y="426"/>
                      <a:pt x="87" y="439"/>
                      <a:pt x="87" y="439"/>
                    </a:cubicBezTo>
                    <a:cubicBezTo>
                      <a:pt x="89" y="437"/>
                      <a:pt x="92" y="435"/>
                      <a:pt x="95" y="434"/>
                    </a:cubicBezTo>
                    <a:cubicBezTo>
                      <a:pt x="95" y="434"/>
                      <a:pt x="110" y="418"/>
                      <a:pt x="123" y="434"/>
                    </a:cubicBezTo>
                    <a:cubicBezTo>
                      <a:pt x="123" y="434"/>
                      <a:pt x="130" y="415"/>
                      <a:pt x="150" y="395"/>
                    </a:cubicBezTo>
                    <a:cubicBezTo>
                      <a:pt x="180" y="397"/>
                      <a:pt x="191" y="384"/>
                      <a:pt x="220" y="389"/>
                    </a:cubicBezTo>
                    <a:cubicBezTo>
                      <a:pt x="220" y="389"/>
                      <a:pt x="224" y="387"/>
                      <a:pt x="230" y="384"/>
                    </a:cubicBezTo>
                    <a:cubicBezTo>
                      <a:pt x="230" y="372"/>
                      <a:pt x="221" y="366"/>
                      <a:pt x="230" y="358"/>
                    </a:cubicBezTo>
                    <a:cubicBezTo>
                      <a:pt x="237" y="355"/>
                      <a:pt x="242" y="345"/>
                      <a:pt x="230" y="346"/>
                    </a:cubicBezTo>
                    <a:cubicBezTo>
                      <a:pt x="220" y="347"/>
                      <a:pt x="229" y="331"/>
                      <a:pt x="229" y="331"/>
                    </a:cubicBezTo>
                    <a:cubicBezTo>
                      <a:pt x="233" y="325"/>
                      <a:pt x="224" y="299"/>
                      <a:pt x="238" y="288"/>
                    </a:cubicBezTo>
                    <a:cubicBezTo>
                      <a:pt x="249" y="279"/>
                      <a:pt x="254" y="285"/>
                      <a:pt x="265" y="281"/>
                    </a:cubicBezTo>
                    <a:cubicBezTo>
                      <a:pt x="278" y="275"/>
                      <a:pt x="268" y="268"/>
                      <a:pt x="278" y="269"/>
                    </a:cubicBezTo>
                    <a:cubicBezTo>
                      <a:pt x="288" y="270"/>
                      <a:pt x="285" y="255"/>
                      <a:pt x="285" y="255"/>
                    </a:cubicBezTo>
                    <a:cubicBezTo>
                      <a:pt x="283" y="230"/>
                      <a:pt x="303" y="234"/>
                      <a:pt x="303" y="234"/>
                    </a:cubicBezTo>
                    <a:cubicBezTo>
                      <a:pt x="306" y="234"/>
                      <a:pt x="309" y="235"/>
                      <a:pt x="312" y="235"/>
                    </a:cubicBezTo>
                    <a:cubicBezTo>
                      <a:pt x="312" y="235"/>
                      <a:pt x="312" y="235"/>
                      <a:pt x="312" y="235"/>
                    </a:cubicBezTo>
                    <a:cubicBezTo>
                      <a:pt x="312" y="223"/>
                      <a:pt x="312" y="223"/>
                      <a:pt x="312" y="223"/>
                    </a:cubicBezTo>
                    <a:cubicBezTo>
                      <a:pt x="312" y="223"/>
                      <a:pt x="312" y="223"/>
                      <a:pt x="312" y="223"/>
                    </a:cubicBezTo>
                    <a:cubicBezTo>
                      <a:pt x="312" y="223"/>
                      <a:pt x="316" y="208"/>
                      <a:pt x="296" y="207"/>
                    </a:cubicBezTo>
                    <a:cubicBezTo>
                      <a:pt x="296" y="207"/>
                      <a:pt x="283" y="212"/>
                      <a:pt x="279" y="201"/>
                    </a:cubicBezTo>
                    <a:cubicBezTo>
                      <a:pt x="279" y="201"/>
                      <a:pt x="289" y="193"/>
                      <a:pt x="253" y="188"/>
                    </a:cubicBezTo>
                    <a:cubicBezTo>
                      <a:pt x="253" y="188"/>
                      <a:pt x="257" y="172"/>
                      <a:pt x="231" y="149"/>
                    </a:cubicBezTo>
                    <a:cubicBezTo>
                      <a:pt x="231" y="149"/>
                      <a:pt x="233" y="141"/>
                      <a:pt x="215" y="140"/>
                    </a:cubicBezTo>
                    <a:cubicBezTo>
                      <a:pt x="216" y="124"/>
                      <a:pt x="205" y="130"/>
                      <a:pt x="206" y="117"/>
                    </a:cubicBezTo>
                    <a:cubicBezTo>
                      <a:pt x="206" y="117"/>
                      <a:pt x="198" y="113"/>
                      <a:pt x="204" y="96"/>
                    </a:cubicBezTo>
                    <a:cubicBezTo>
                      <a:pt x="211" y="92"/>
                      <a:pt x="198" y="88"/>
                      <a:pt x="202" y="83"/>
                    </a:cubicBezTo>
                    <a:cubicBezTo>
                      <a:pt x="202" y="83"/>
                      <a:pt x="214" y="81"/>
                      <a:pt x="195" y="67"/>
                    </a:cubicBezTo>
                    <a:cubicBezTo>
                      <a:pt x="195" y="67"/>
                      <a:pt x="198" y="54"/>
                      <a:pt x="181" y="54"/>
                    </a:cubicBezTo>
                    <a:cubicBezTo>
                      <a:pt x="181" y="54"/>
                      <a:pt x="159" y="55"/>
                      <a:pt x="172" y="46"/>
                    </a:cubicBezTo>
                    <a:cubicBezTo>
                      <a:pt x="182" y="43"/>
                      <a:pt x="170" y="39"/>
                      <a:pt x="172" y="30"/>
                    </a:cubicBezTo>
                    <a:cubicBezTo>
                      <a:pt x="172" y="30"/>
                      <a:pt x="175" y="11"/>
                      <a:pt x="161" y="18"/>
                    </a:cubicBezTo>
                    <a:cubicBezTo>
                      <a:pt x="161" y="18"/>
                      <a:pt x="151" y="20"/>
                      <a:pt x="153" y="14"/>
                    </a:cubicBezTo>
                    <a:cubicBezTo>
                      <a:pt x="153" y="14"/>
                      <a:pt x="155" y="7"/>
                      <a:pt x="145" y="6"/>
                    </a:cubicBezTo>
                    <a:cubicBezTo>
                      <a:pt x="138" y="11"/>
                      <a:pt x="122" y="9"/>
                      <a:pt x="122" y="9"/>
                    </a:cubicBezTo>
                    <a:cubicBezTo>
                      <a:pt x="111" y="0"/>
                      <a:pt x="106" y="14"/>
                      <a:pt x="106" y="14"/>
                    </a:cubicBezTo>
                    <a:cubicBezTo>
                      <a:pt x="103" y="20"/>
                      <a:pt x="117" y="12"/>
                      <a:pt x="117" y="19"/>
                    </a:cubicBezTo>
                    <a:cubicBezTo>
                      <a:pt x="117" y="28"/>
                      <a:pt x="102" y="33"/>
                      <a:pt x="102" y="33"/>
                    </a:cubicBezTo>
                    <a:cubicBezTo>
                      <a:pt x="84" y="47"/>
                      <a:pt x="84" y="55"/>
                      <a:pt x="84" y="55"/>
                    </a:cubicBezTo>
                    <a:cubicBezTo>
                      <a:pt x="90" y="66"/>
                      <a:pt x="78" y="70"/>
                      <a:pt x="78" y="70"/>
                    </a:cubicBezTo>
                    <a:cubicBezTo>
                      <a:pt x="65" y="76"/>
                      <a:pt x="70" y="87"/>
                      <a:pt x="70" y="87"/>
                    </a:cubicBezTo>
                    <a:cubicBezTo>
                      <a:pt x="64" y="80"/>
                      <a:pt x="58" y="86"/>
                      <a:pt x="58" y="86"/>
                    </a:cubicBezTo>
                    <a:cubicBezTo>
                      <a:pt x="47" y="91"/>
                      <a:pt x="52" y="97"/>
                      <a:pt x="52" y="97"/>
                    </a:cubicBezTo>
                    <a:cubicBezTo>
                      <a:pt x="44" y="97"/>
                      <a:pt x="37" y="91"/>
                      <a:pt x="37" y="91"/>
                    </a:cubicBezTo>
                    <a:cubicBezTo>
                      <a:pt x="34" y="92"/>
                      <a:pt x="33" y="101"/>
                      <a:pt x="28" y="98"/>
                    </a:cubicBezTo>
                    <a:cubicBezTo>
                      <a:pt x="13" y="91"/>
                      <a:pt x="15" y="104"/>
                      <a:pt x="15" y="104"/>
                    </a:cubicBezTo>
                    <a:cubicBezTo>
                      <a:pt x="14" y="113"/>
                      <a:pt x="22" y="110"/>
                      <a:pt x="19" y="127"/>
                    </a:cubicBezTo>
                    <a:cubicBezTo>
                      <a:pt x="19" y="127"/>
                      <a:pt x="19" y="127"/>
                      <a:pt x="19" y="127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201" name="Oval 147"/>
            <p:cNvSpPr/>
            <p:nvPr/>
          </p:nvSpPr>
          <p:spPr bwMode="auto">
            <a:xfrm>
              <a:off x="5124994" y="2409362"/>
              <a:ext cx="142891" cy="14286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eaLnBrk="0" hangingPunct="0">
                <a:defRPr/>
              </a:pPr>
              <a:endParaRPr lang="uk-UA" sz="1000" u="sng" dirty="0">
                <a:solidFill>
                  <a:prstClr val="black"/>
                </a:solidFill>
                <a:latin typeface="Calibri" panose="020F0502020204030204" pitchFamily="34" charset="0"/>
                <a:ea typeface="MS PGothic" pitchFamily="34" charset="-128"/>
              </a:endParaRPr>
            </a:p>
          </p:txBody>
        </p:sp>
        <p:sp>
          <p:nvSpPr>
            <p:cNvPr id="202" name="Freeform 164"/>
            <p:cNvSpPr>
              <a:spLocks noChangeAspect="1"/>
            </p:cNvSpPr>
            <p:nvPr/>
          </p:nvSpPr>
          <p:spPr bwMode="auto">
            <a:xfrm>
              <a:off x="8116178" y="3195111"/>
              <a:ext cx="871635" cy="971471"/>
            </a:xfrm>
            <a:custGeom>
              <a:avLst/>
              <a:gdLst>
                <a:gd name="connsiteX0" fmla="*/ 127000 w 828675"/>
                <a:gd name="connsiteY0" fmla="*/ 885825 h 885825"/>
                <a:gd name="connsiteX1" fmla="*/ 244475 w 828675"/>
                <a:gd name="connsiteY1" fmla="*/ 873125 h 885825"/>
                <a:gd name="connsiteX2" fmla="*/ 234950 w 828675"/>
                <a:gd name="connsiteY2" fmla="*/ 809625 h 885825"/>
                <a:gd name="connsiteX3" fmla="*/ 266700 w 828675"/>
                <a:gd name="connsiteY3" fmla="*/ 774700 h 885825"/>
                <a:gd name="connsiteX4" fmla="*/ 228600 w 828675"/>
                <a:gd name="connsiteY4" fmla="*/ 765175 h 885825"/>
                <a:gd name="connsiteX5" fmla="*/ 247650 w 828675"/>
                <a:gd name="connsiteY5" fmla="*/ 720725 h 885825"/>
                <a:gd name="connsiteX6" fmla="*/ 244475 w 828675"/>
                <a:gd name="connsiteY6" fmla="*/ 622300 h 885825"/>
                <a:gd name="connsiteX7" fmla="*/ 285750 w 828675"/>
                <a:gd name="connsiteY7" fmla="*/ 600075 h 885825"/>
                <a:gd name="connsiteX8" fmla="*/ 361950 w 828675"/>
                <a:gd name="connsiteY8" fmla="*/ 587375 h 885825"/>
                <a:gd name="connsiteX9" fmla="*/ 381000 w 828675"/>
                <a:gd name="connsiteY9" fmla="*/ 561975 h 885825"/>
                <a:gd name="connsiteX10" fmla="*/ 419100 w 828675"/>
                <a:gd name="connsiteY10" fmla="*/ 552450 h 885825"/>
                <a:gd name="connsiteX11" fmla="*/ 412750 w 828675"/>
                <a:gd name="connsiteY11" fmla="*/ 504825 h 885825"/>
                <a:gd name="connsiteX12" fmla="*/ 434975 w 828675"/>
                <a:gd name="connsiteY12" fmla="*/ 454025 h 885825"/>
                <a:gd name="connsiteX13" fmla="*/ 476250 w 828675"/>
                <a:gd name="connsiteY13" fmla="*/ 463550 h 885825"/>
                <a:gd name="connsiteX14" fmla="*/ 774700 w 828675"/>
                <a:gd name="connsiteY14" fmla="*/ 450850 h 885825"/>
                <a:gd name="connsiteX15" fmla="*/ 781050 w 828675"/>
                <a:gd name="connsiteY15" fmla="*/ 304800 h 885825"/>
                <a:gd name="connsiteX16" fmla="*/ 828675 w 828675"/>
                <a:gd name="connsiteY16" fmla="*/ 222250 h 885825"/>
                <a:gd name="connsiteX17" fmla="*/ 774700 w 828675"/>
                <a:gd name="connsiteY17" fmla="*/ 222250 h 885825"/>
                <a:gd name="connsiteX18" fmla="*/ 774700 w 828675"/>
                <a:gd name="connsiteY18" fmla="*/ 209550 h 885825"/>
                <a:gd name="connsiteX19" fmla="*/ 787400 w 828675"/>
                <a:gd name="connsiteY19" fmla="*/ 190500 h 885825"/>
                <a:gd name="connsiteX20" fmla="*/ 768350 w 828675"/>
                <a:gd name="connsiteY20" fmla="*/ 139700 h 885825"/>
                <a:gd name="connsiteX21" fmla="*/ 749300 w 828675"/>
                <a:gd name="connsiteY21" fmla="*/ 101600 h 885825"/>
                <a:gd name="connsiteX22" fmla="*/ 717550 w 828675"/>
                <a:gd name="connsiteY22" fmla="*/ 88900 h 885825"/>
                <a:gd name="connsiteX23" fmla="*/ 698500 w 828675"/>
                <a:gd name="connsiteY23" fmla="*/ 92075 h 885825"/>
                <a:gd name="connsiteX24" fmla="*/ 603250 w 828675"/>
                <a:gd name="connsiteY24" fmla="*/ 69850 h 885825"/>
                <a:gd name="connsiteX25" fmla="*/ 542925 w 828675"/>
                <a:gd name="connsiteY25" fmla="*/ 0 h 885825"/>
                <a:gd name="connsiteX26" fmla="*/ 520700 w 828675"/>
                <a:gd name="connsiteY26" fmla="*/ 47625 h 885825"/>
                <a:gd name="connsiteX27" fmla="*/ 454025 w 828675"/>
                <a:gd name="connsiteY27" fmla="*/ 63500 h 885825"/>
                <a:gd name="connsiteX28" fmla="*/ 419100 w 828675"/>
                <a:gd name="connsiteY28" fmla="*/ 12700 h 885825"/>
                <a:gd name="connsiteX29" fmla="*/ 381000 w 828675"/>
                <a:gd name="connsiteY29" fmla="*/ 44450 h 885825"/>
                <a:gd name="connsiteX30" fmla="*/ 314325 w 828675"/>
                <a:gd name="connsiteY30" fmla="*/ 76200 h 885825"/>
                <a:gd name="connsiteX31" fmla="*/ 276225 w 828675"/>
                <a:gd name="connsiteY31" fmla="*/ 117475 h 885825"/>
                <a:gd name="connsiteX32" fmla="*/ 241300 w 828675"/>
                <a:gd name="connsiteY32" fmla="*/ 203200 h 885825"/>
                <a:gd name="connsiteX33" fmla="*/ 196850 w 828675"/>
                <a:gd name="connsiteY33" fmla="*/ 228600 h 885825"/>
                <a:gd name="connsiteX34" fmla="*/ 149225 w 828675"/>
                <a:gd name="connsiteY34" fmla="*/ 203200 h 885825"/>
                <a:gd name="connsiteX35" fmla="*/ 95250 w 828675"/>
                <a:gd name="connsiteY35" fmla="*/ 247650 h 885825"/>
                <a:gd name="connsiteX36" fmla="*/ 60325 w 828675"/>
                <a:gd name="connsiteY36" fmla="*/ 279400 h 885825"/>
                <a:gd name="connsiteX37" fmla="*/ 85725 w 828675"/>
                <a:gd name="connsiteY37" fmla="*/ 323850 h 885825"/>
                <a:gd name="connsiteX38" fmla="*/ 104775 w 828675"/>
                <a:gd name="connsiteY38" fmla="*/ 349250 h 885825"/>
                <a:gd name="connsiteX39" fmla="*/ 95250 w 828675"/>
                <a:gd name="connsiteY39" fmla="*/ 381000 h 885825"/>
                <a:gd name="connsiteX40" fmla="*/ 85725 w 828675"/>
                <a:gd name="connsiteY40" fmla="*/ 428625 h 885825"/>
                <a:gd name="connsiteX41" fmla="*/ 31750 w 828675"/>
                <a:gd name="connsiteY41" fmla="*/ 444500 h 885825"/>
                <a:gd name="connsiteX42" fmla="*/ 9525 w 828675"/>
                <a:gd name="connsiteY42" fmla="*/ 476250 h 885825"/>
                <a:gd name="connsiteX43" fmla="*/ 0 w 828675"/>
                <a:gd name="connsiteY43" fmla="*/ 520700 h 885825"/>
                <a:gd name="connsiteX44" fmla="*/ 15875 w 828675"/>
                <a:gd name="connsiteY44" fmla="*/ 565150 h 885825"/>
                <a:gd name="connsiteX45" fmla="*/ 28575 w 828675"/>
                <a:gd name="connsiteY45" fmla="*/ 587375 h 885825"/>
                <a:gd name="connsiteX46" fmla="*/ 63500 w 828675"/>
                <a:gd name="connsiteY46" fmla="*/ 584200 h 885825"/>
                <a:gd name="connsiteX47" fmla="*/ 76200 w 828675"/>
                <a:gd name="connsiteY47" fmla="*/ 631825 h 885825"/>
                <a:gd name="connsiteX48" fmla="*/ 92075 w 828675"/>
                <a:gd name="connsiteY48" fmla="*/ 654050 h 885825"/>
                <a:gd name="connsiteX49" fmla="*/ 114300 w 828675"/>
                <a:gd name="connsiteY49" fmla="*/ 692150 h 885825"/>
                <a:gd name="connsiteX50" fmla="*/ 107950 w 828675"/>
                <a:gd name="connsiteY50" fmla="*/ 727075 h 885825"/>
                <a:gd name="connsiteX51" fmla="*/ 133350 w 828675"/>
                <a:gd name="connsiteY51" fmla="*/ 777875 h 885825"/>
                <a:gd name="connsiteX52" fmla="*/ 130175 w 828675"/>
                <a:gd name="connsiteY52" fmla="*/ 828675 h 885825"/>
                <a:gd name="connsiteX53" fmla="*/ 127000 w 828675"/>
                <a:gd name="connsiteY53" fmla="*/ 885825 h 88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28675" h="885825">
                  <a:moveTo>
                    <a:pt x="127000" y="885825"/>
                  </a:moveTo>
                  <a:lnTo>
                    <a:pt x="244475" y="873125"/>
                  </a:lnTo>
                  <a:lnTo>
                    <a:pt x="234950" y="809625"/>
                  </a:lnTo>
                  <a:lnTo>
                    <a:pt x="266700" y="774700"/>
                  </a:lnTo>
                  <a:lnTo>
                    <a:pt x="228600" y="765175"/>
                  </a:lnTo>
                  <a:lnTo>
                    <a:pt x="247650" y="720725"/>
                  </a:lnTo>
                  <a:lnTo>
                    <a:pt x="244475" y="622300"/>
                  </a:lnTo>
                  <a:lnTo>
                    <a:pt x="285750" y="600075"/>
                  </a:lnTo>
                  <a:lnTo>
                    <a:pt x="361950" y="587375"/>
                  </a:lnTo>
                  <a:lnTo>
                    <a:pt x="381000" y="561975"/>
                  </a:lnTo>
                  <a:lnTo>
                    <a:pt x="419100" y="552450"/>
                  </a:lnTo>
                  <a:lnTo>
                    <a:pt x="412750" y="504825"/>
                  </a:lnTo>
                  <a:lnTo>
                    <a:pt x="434975" y="454025"/>
                  </a:lnTo>
                  <a:lnTo>
                    <a:pt x="476250" y="463550"/>
                  </a:lnTo>
                  <a:lnTo>
                    <a:pt x="774700" y="450850"/>
                  </a:lnTo>
                  <a:lnTo>
                    <a:pt x="781050" y="304800"/>
                  </a:lnTo>
                  <a:lnTo>
                    <a:pt x="828675" y="222250"/>
                  </a:lnTo>
                  <a:lnTo>
                    <a:pt x="774700" y="222250"/>
                  </a:lnTo>
                  <a:lnTo>
                    <a:pt x="774700" y="209550"/>
                  </a:lnTo>
                  <a:lnTo>
                    <a:pt x="787400" y="190500"/>
                  </a:lnTo>
                  <a:lnTo>
                    <a:pt x="768350" y="139700"/>
                  </a:lnTo>
                  <a:lnTo>
                    <a:pt x="749300" y="101600"/>
                  </a:lnTo>
                  <a:lnTo>
                    <a:pt x="717550" y="88900"/>
                  </a:lnTo>
                  <a:lnTo>
                    <a:pt x="698500" y="92075"/>
                  </a:lnTo>
                  <a:lnTo>
                    <a:pt x="603250" y="69850"/>
                  </a:lnTo>
                  <a:lnTo>
                    <a:pt x="542925" y="0"/>
                  </a:lnTo>
                  <a:lnTo>
                    <a:pt x="520700" y="47625"/>
                  </a:lnTo>
                  <a:lnTo>
                    <a:pt x="454025" y="63500"/>
                  </a:lnTo>
                  <a:lnTo>
                    <a:pt x="419100" y="12700"/>
                  </a:lnTo>
                  <a:lnTo>
                    <a:pt x="381000" y="44450"/>
                  </a:lnTo>
                  <a:lnTo>
                    <a:pt x="314325" y="76200"/>
                  </a:lnTo>
                  <a:lnTo>
                    <a:pt x="276225" y="117475"/>
                  </a:lnTo>
                  <a:lnTo>
                    <a:pt x="241300" y="203200"/>
                  </a:lnTo>
                  <a:lnTo>
                    <a:pt x="196850" y="228600"/>
                  </a:lnTo>
                  <a:lnTo>
                    <a:pt x="149225" y="203200"/>
                  </a:lnTo>
                  <a:lnTo>
                    <a:pt x="95250" y="247650"/>
                  </a:lnTo>
                  <a:lnTo>
                    <a:pt x="60325" y="279400"/>
                  </a:lnTo>
                  <a:lnTo>
                    <a:pt x="85725" y="323850"/>
                  </a:lnTo>
                  <a:lnTo>
                    <a:pt x="104775" y="349250"/>
                  </a:lnTo>
                  <a:lnTo>
                    <a:pt x="95250" y="381000"/>
                  </a:lnTo>
                  <a:lnTo>
                    <a:pt x="85725" y="428625"/>
                  </a:lnTo>
                  <a:lnTo>
                    <a:pt x="31750" y="444500"/>
                  </a:lnTo>
                  <a:lnTo>
                    <a:pt x="9525" y="476250"/>
                  </a:lnTo>
                  <a:lnTo>
                    <a:pt x="0" y="520700"/>
                  </a:lnTo>
                  <a:lnTo>
                    <a:pt x="15875" y="565150"/>
                  </a:lnTo>
                  <a:lnTo>
                    <a:pt x="28575" y="587375"/>
                  </a:lnTo>
                  <a:lnTo>
                    <a:pt x="63500" y="584200"/>
                  </a:lnTo>
                  <a:lnTo>
                    <a:pt x="76200" y="631825"/>
                  </a:lnTo>
                  <a:lnTo>
                    <a:pt x="92075" y="654050"/>
                  </a:lnTo>
                  <a:lnTo>
                    <a:pt x="114300" y="692150"/>
                  </a:lnTo>
                  <a:lnTo>
                    <a:pt x="107950" y="727075"/>
                  </a:lnTo>
                  <a:lnTo>
                    <a:pt x="133350" y="777875"/>
                  </a:lnTo>
                  <a:lnTo>
                    <a:pt x="130175" y="828675"/>
                  </a:lnTo>
                  <a:lnTo>
                    <a:pt x="127000" y="88582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eaLnBrk="0" hangingPunct="0">
                <a:defRPr/>
              </a:pPr>
              <a:endParaRPr lang="uk-UA" sz="1000" u="sng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250" name="TextBox 249"/>
          <p:cNvSpPr txBox="1"/>
          <p:nvPr/>
        </p:nvSpPr>
        <p:spPr>
          <a:xfrm>
            <a:off x="1050936" y="2755896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Тернопільська</a:t>
            </a:r>
          </a:p>
        </p:txBody>
      </p:sp>
      <p:sp>
        <p:nvSpPr>
          <p:cNvPr id="251" name="TextBox 250"/>
          <p:cNvSpPr txBox="1"/>
          <p:nvPr/>
        </p:nvSpPr>
        <p:spPr>
          <a:xfrm>
            <a:off x="1078092" y="1842002"/>
            <a:ext cx="80128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Волинська</a:t>
            </a:r>
          </a:p>
        </p:txBody>
      </p:sp>
      <p:sp>
        <p:nvSpPr>
          <p:cNvPr id="252" name="TextBox 251"/>
          <p:cNvSpPr txBox="1"/>
          <p:nvPr/>
        </p:nvSpPr>
        <p:spPr>
          <a:xfrm>
            <a:off x="1793747" y="1947630"/>
            <a:ext cx="80128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Рівненська</a:t>
            </a:r>
          </a:p>
        </p:txBody>
      </p:sp>
      <p:sp>
        <p:nvSpPr>
          <p:cNvPr id="253" name="TextBox 252"/>
          <p:cNvSpPr txBox="1"/>
          <p:nvPr/>
        </p:nvSpPr>
        <p:spPr>
          <a:xfrm>
            <a:off x="2372945" y="2267019"/>
            <a:ext cx="914769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Житомирська</a:t>
            </a:r>
          </a:p>
        </p:txBody>
      </p:sp>
      <p:sp>
        <p:nvSpPr>
          <p:cNvPr id="254" name="TextBox 253"/>
          <p:cNvSpPr txBox="1"/>
          <p:nvPr/>
        </p:nvSpPr>
        <p:spPr>
          <a:xfrm>
            <a:off x="-36512" y="3342854"/>
            <a:ext cx="914769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Закарпатська</a:t>
            </a:r>
          </a:p>
        </p:txBody>
      </p:sp>
      <p:sp>
        <p:nvSpPr>
          <p:cNvPr id="255" name="TextBox 254"/>
          <p:cNvSpPr txBox="1"/>
          <p:nvPr/>
        </p:nvSpPr>
        <p:spPr>
          <a:xfrm>
            <a:off x="1486526" y="3501739"/>
            <a:ext cx="914769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Чернівецька</a:t>
            </a:r>
          </a:p>
        </p:txBody>
      </p:sp>
      <p:sp>
        <p:nvSpPr>
          <p:cNvPr id="256" name="TextBox 255"/>
          <p:cNvSpPr txBox="1"/>
          <p:nvPr/>
        </p:nvSpPr>
        <p:spPr>
          <a:xfrm>
            <a:off x="852044" y="3212976"/>
            <a:ext cx="914769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Івано-Франківська</a:t>
            </a:r>
          </a:p>
        </p:txBody>
      </p:sp>
      <p:sp>
        <p:nvSpPr>
          <p:cNvPr id="257" name="TextBox 256"/>
          <p:cNvSpPr txBox="1"/>
          <p:nvPr/>
        </p:nvSpPr>
        <p:spPr>
          <a:xfrm>
            <a:off x="677452" y="2629763"/>
            <a:ext cx="80128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Львівська</a:t>
            </a:r>
          </a:p>
        </p:txBody>
      </p:sp>
      <p:sp>
        <p:nvSpPr>
          <p:cNvPr id="258" name="TextBox 257"/>
          <p:cNvSpPr txBox="1"/>
          <p:nvPr/>
        </p:nvSpPr>
        <p:spPr>
          <a:xfrm>
            <a:off x="1854096" y="2853667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Хмельницька</a:t>
            </a:r>
          </a:p>
        </p:txBody>
      </p:sp>
      <p:sp>
        <p:nvSpPr>
          <p:cNvPr id="259" name="TextBox 258"/>
          <p:cNvSpPr txBox="1"/>
          <p:nvPr/>
        </p:nvSpPr>
        <p:spPr>
          <a:xfrm>
            <a:off x="2558212" y="3211828"/>
            <a:ext cx="1005676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Вінницька</a:t>
            </a:r>
          </a:p>
          <a:p>
            <a:pPr defTabSz="912770">
              <a:defRPr/>
            </a:pPr>
            <a:endParaRPr lang="uk-UA" sz="900" dirty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latin typeface="Arial"/>
            </a:endParaRPr>
          </a:p>
        </p:txBody>
      </p:sp>
      <p:sp>
        <p:nvSpPr>
          <p:cNvPr id="260" name="TextBox 259"/>
          <p:cNvSpPr txBox="1"/>
          <p:nvPr/>
        </p:nvSpPr>
        <p:spPr>
          <a:xfrm>
            <a:off x="3134276" y="2348880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Київська</a:t>
            </a:r>
          </a:p>
        </p:txBody>
      </p:sp>
      <p:sp>
        <p:nvSpPr>
          <p:cNvPr id="261" name="TextBox 260"/>
          <p:cNvSpPr txBox="1"/>
          <p:nvPr/>
        </p:nvSpPr>
        <p:spPr>
          <a:xfrm>
            <a:off x="3678244" y="3069691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Черкаська</a:t>
            </a:r>
          </a:p>
        </p:txBody>
      </p:sp>
      <p:sp>
        <p:nvSpPr>
          <p:cNvPr id="262" name="TextBox 261"/>
          <p:cNvSpPr txBox="1"/>
          <p:nvPr/>
        </p:nvSpPr>
        <p:spPr>
          <a:xfrm>
            <a:off x="3185033" y="4285841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Одеська</a:t>
            </a:r>
          </a:p>
        </p:txBody>
      </p:sp>
      <p:sp>
        <p:nvSpPr>
          <p:cNvPr id="263" name="TextBox 262"/>
          <p:cNvSpPr txBox="1"/>
          <p:nvPr/>
        </p:nvSpPr>
        <p:spPr>
          <a:xfrm>
            <a:off x="3703193" y="4030733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Миколаївська</a:t>
            </a:r>
          </a:p>
        </p:txBody>
      </p:sp>
      <p:sp>
        <p:nvSpPr>
          <p:cNvPr id="264" name="TextBox 263"/>
          <p:cNvSpPr txBox="1"/>
          <p:nvPr/>
        </p:nvSpPr>
        <p:spPr>
          <a:xfrm>
            <a:off x="4542340" y="4437843"/>
            <a:ext cx="1005676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Херсонська</a:t>
            </a:r>
          </a:p>
          <a:p>
            <a:pPr defTabSz="912770">
              <a:defRPr/>
            </a:pPr>
            <a:endParaRPr lang="uk-UA" sz="900" dirty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latin typeface="Arial"/>
            </a:endParaRPr>
          </a:p>
        </p:txBody>
      </p:sp>
      <p:sp>
        <p:nvSpPr>
          <p:cNvPr id="265" name="TextBox 264"/>
          <p:cNvSpPr txBox="1"/>
          <p:nvPr/>
        </p:nvSpPr>
        <p:spPr>
          <a:xfrm>
            <a:off x="5438532" y="4077803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Запорізька</a:t>
            </a:r>
          </a:p>
        </p:txBody>
      </p:sp>
      <p:sp>
        <p:nvSpPr>
          <p:cNvPr id="266" name="TextBox 265"/>
          <p:cNvSpPr txBox="1"/>
          <p:nvPr/>
        </p:nvSpPr>
        <p:spPr>
          <a:xfrm>
            <a:off x="3926364" y="3400337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Кіровоградська</a:t>
            </a:r>
          </a:p>
        </p:txBody>
      </p:sp>
      <p:sp>
        <p:nvSpPr>
          <p:cNvPr id="267" name="TextBox 266"/>
          <p:cNvSpPr txBox="1"/>
          <p:nvPr/>
        </p:nvSpPr>
        <p:spPr>
          <a:xfrm>
            <a:off x="4855214" y="3540862"/>
            <a:ext cx="115694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Дніпропетровська</a:t>
            </a:r>
          </a:p>
        </p:txBody>
      </p:sp>
      <p:sp>
        <p:nvSpPr>
          <p:cNvPr id="268" name="TextBox 267"/>
          <p:cNvSpPr txBox="1"/>
          <p:nvPr/>
        </p:nvSpPr>
        <p:spPr>
          <a:xfrm>
            <a:off x="4467896" y="2694843"/>
            <a:ext cx="11068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Полтавська</a:t>
            </a:r>
          </a:p>
        </p:txBody>
      </p:sp>
      <p:sp>
        <p:nvSpPr>
          <p:cNvPr id="269" name="TextBox 268"/>
          <p:cNvSpPr txBox="1"/>
          <p:nvPr/>
        </p:nvSpPr>
        <p:spPr>
          <a:xfrm>
            <a:off x="3825240" y="1772816"/>
            <a:ext cx="11068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Чернігівська</a:t>
            </a:r>
          </a:p>
        </p:txBody>
      </p:sp>
      <p:sp>
        <p:nvSpPr>
          <p:cNvPr id="270" name="TextBox 269"/>
          <p:cNvSpPr txBox="1"/>
          <p:nvPr/>
        </p:nvSpPr>
        <p:spPr>
          <a:xfrm>
            <a:off x="4530258" y="2043322"/>
            <a:ext cx="11068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Сумська</a:t>
            </a:r>
          </a:p>
        </p:txBody>
      </p:sp>
      <p:sp>
        <p:nvSpPr>
          <p:cNvPr id="271" name="TextBox 270"/>
          <p:cNvSpPr txBox="1"/>
          <p:nvPr/>
        </p:nvSpPr>
        <p:spPr>
          <a:xfrm>
            <a:off x="5567286" y="2708920"/>
            <a:ext cx="11068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Харківська</a:t>
            </a:r>
          </a:p>
        </p:txBody>
      </p:sp>
      <p:sp>
        <p:nvSpPr>
          <p:cNvPr id="272" name="TextBox 271"/>
          <p:cNvSpPr txBox="1"/>
          <p:nvPr/>
        </p:nvSpPr>
        <p:spPr>
          <a:xfrm>
            <a:off x="6509611" y="2879324"/>
            <a:ext cx="11068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Луганська</a:t>
            </a:r>
          </a:p>
        </p:txBody>
      </p:sp>
      <p:sp>
        <p:nvSpPr>
          <p:cNvPr id="273" name="TextBox 272"/>
          <p:cNvSpPr txBox="1"/>
          <p:nvPr/>
        </p:nvSpPr>
        <p:spPr>
          <a:xfrm>
            <a:off x="6073852" y="3583314"/>
            <a:ext cx="11068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Донецька</a:t>
            </a:r>
          </a:p>
        </p:txBody>
      </p:sp>
      <p:sp>
        <p:nvSpPr>
          <p:cNvPr id="274" name="TextBox 273"/>
          <p:cNvSpPr txBox="1"/>
          <p:nvPr/>
        </p:nvSpPr>
        <p:spPr>
          <a:xfrm>
            <a:off x="3563888" y="2492896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м. Київ</a:t>
            </a:r>
          </a:p>
        </p:txBody>
      </p:sp>
      <p:sp>
        <p:nvSpPr>
          <p:cNvPr id="275" name="Прямоугольник 181"/>
          <p:cNvSpPr/>
          <p:nvPr/>
        </p:nvSpPr>
        <p:spPr>
          <a:xfrm>
            <a:off x="1238938" y="2042530"/>
            <a:ext cx="540000" cy="235992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9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5</a:t>
            </a: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,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7</a:t>
            </a:r>
          </a:p>
        </p:txBody>
      </p:sp>
      <p:sp>
        <p:nvSpPr>
          <p:cNvPr id="276" name="Прямоугольник 182"/>
          <p:cNvSpPr/>
          <p:nvPr/>
        </p:nvSpPr>
        <p:spPr>
          <a:xfrm>
            <a:off x="1360705" y="2937556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98</a:t>
            </a: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,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6</a:t>
            </a:r>
            <a:endParaRPr lang="ru-RU" sz="12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77" name="Прямоугольник 183"/>
          <p:cNvSpPr/>
          <p:nvPr/>
        </p:nvSpPr>
        <p:spPr>
          <a:xfrm>
            <a:off x="2629502" y="3437725"/>
            <a:ext cx="540000" cy="272919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1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48,7</a:t>
            </a:r>
          </a:p>
        </p:txBody>
      </p:sp>
      <p:sp>
        <p:nvSpPr>
          <p:cNvPr id="278" name="Прямоугольник 184"/>
          <p:cNvSpPr/>
          <p:nvPr/>
        </p:nvSpPr>
        <p:spPr>
          <a:xfrm>
            <a:off x="1568385" y="3721124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8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3</a:t>
            </a: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,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5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79" name="Прямоугольник 185"/>
          <p:cNvSpPr/>
          <p:nvPr/>
        </p:nvSpPr>
        <p:spPr>
          <a:xfrm>
            <a:off x="5821978" y="2997739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147,4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80" name="Прямоугольник 186"/>
          <p:cNvSpPr/>
          <p:nvPr/>
        </p:nvSpPr>
        <p:spPr>
          <a:xfrm>
            <a:off x="3894139" y="4241621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6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2</a:t>
            </a: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,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9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81" name="Прямоугольник 188"/>
          <p:cNvSpPr/>
          <p:nvPr/>
        </p:nvSpPr>
        <p:spPr>
          <a:xfrm>
            <a:off x="3095896" y="2741826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9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3</a:t>
            </a: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,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0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82" name="Прямоугольник 190"/>
          <p:cNvSpPr/>
          <p:nvPr/>
        </p:nvSpPr>
        <p:spPr>
          <a:xfrm>
            <a:off x="4032000" y="2095446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98,0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83" name="Прямоугольник 191"/>
          <p:cNvSpPr/>
          <p:nvPr/>
        </p:nvSpPr>
        <p:spPr>
          <a:xfrm>
            <a:off x="4834585" y="2243863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104,1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84" name="Прямоугольник 192"/>
          <p:cNvSpPr/>
          <p:nvPr/>
        </p:nvSpPr>
        <p:spPr>
          <a:xfrm>
            <a:off x="1880938" y="2213928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1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06</a:t>
            </a: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,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5</a:t>
            </a:r>
            <a:endParaRPr lang="ru-RU" sz="10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85" name="Прямоугольник 193"/>
          <p:cNvSpPr/>
          <p:nvPr/>
        </p:nvSpPr>
        <p:spPr>
          <a:xfrm>
            <a:off x="314009" y="3543896"/>
            <a:ext cx="540000" cy="237639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11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5</a:t>
            </a: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,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5</a:t>
            </a:r>
          </a:p>
        </p:txBody>
      </p:sp>
      <p:sp>
        <p:nvSpPr>
          <p:cNvPr id="286" name="Прямоугольник 195"/>
          <p:cNvSpPr/>
          <p:nvPr/>
        </p:nvSpPr>
        <p:spPr>
          <a:xfrm>
            <a:off x="6113117" y="3814145"/>
            <a:ext cx="540000" cy="26778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234,0</a:t>
            </a:r>
          </a:p>
        </p:txBody>
      </p:sp>
      <p:sp>
        <p:nvSpPr>
          <p:cNvPr id="287" name="Прямоугольник 196"/>
          <p:cNvSpPr/>
          <p:nvPr/>
        </p:nvSpPr>
        <p:spPr>
          <a:xfrm>
            <a:off x="5465544" y="4365104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95,6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88" name="Прямоугольник 197"/>
          <p:cNvSpPr/>
          <p:nvPr/>
        </p:nvSpPr>
        <p:spPr>
          <a:xfrm>
            <a:off x="4438525" y="4667082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98,5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89" name="Прямоугольник 198"/>
          <p:cNvSpPr/>
          <p:nvPr/>
        </p:nvSpPr>
        <p:spPr>
          <a:xfrm>
            <a:off x="3455936" y="3250651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67</a:t>
            </a: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,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9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90" name="Прямоугольник 199"/>
          <p:cNvSpPr/>
          <p:nvPr/>
        </p:nvSpPr>
        <p:spPr>
          <a:xfrm>
            <a:off x="6611937" y="3108134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120,7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91" name="Прямоугольник 202"/>
          <p:cNvSpPr/>
          <p:nvPr/>
        </p:nvSpPr>
        <p:spPr>
          <a:xfrm>
            <a:off x="1968151" y="3038116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12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0</a:t>
            </a: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,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1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92" name="Прямоугольник 185"/>
          <p:cNvSpPr/>
          <p:nvPr/>
        </p:nvSpPr>
        <p:spPr>
          <a:xfrm>
            <a:off x="4891414" y="3724762"/>
            <a:ext cx="540000" cy="279141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177,4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93" name="Прямоугольник 185"/>
          <p:cNvSpPr/>
          <p:nvPr/>
        </p:nvSpPr>
        <p:spPr>
          <a:xfrm>
            <a:off x="4039319" y="3587810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90</a:t>
            </a: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,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7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94" name="Прямоугольник 189"/>
          <p:cNvSpPr/>
          <p:nvPr/>
        </p:nvSpPr>
        <p:spPr>
          <a:xfrm>
            <a:off x="3720227" y="2636912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154,6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95" name="Прямоугольник 294"/>
          <p:cNvSpPr/>
          <p:nvPr/>
        </p:nvSpPr>
        <p:spPr>
          <a:xfrm>
            <a:off x="2578608" y="2460846"/>
            <a:ext cx="540000" cy="247413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1</a:t>
            </a: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16</a:t>
            </a: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,0</a:t>
            </a:r>
            <a:endParaRPr lang="uk-UA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96" name="Прямоугольник 193"/>
          <p:cNvSpPr/>
          <p:nvPr/>
        </p:nvSpPr>
        <p:spPr>
          <a:xfrm>
            <a:off x="7552109" y="1842003"/>
            <a:ext cx="1450735" cy="1216849"/>
          </a:xfrm>
          <a:prstGeom prst="rect">
            <a:avLst/>
          </a:prstGeom>
          <a:solidFill>
            <a:srgbClr val="1D89C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>
              <a:defRPr/>
            </a:pPr>
            <a:r>
              <a:rPr lang="uk-UA" sz="1600" b="1" dirty="0" smtClean="0">
                <a:solidFill>
                  <a:prstClr val="white"/>
                </a:solidFill>
              </a:rPr>
              <a:t>Передбачено ДФРР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prstClr val="white"/>
                </a:solidFill>
              </a:rPr>
              <a:t>2 900  </a:t>
            </a:r>
            <a:endParaRPr lang="ru-RU" sz="2400" b="1" dirty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prstClr val="white"/>
                </a:solidFill>
              </a:rPr>
              <a:t>млн.</a:t>
            </a:r>
            <a:r>
              <a:rPr lang="uk-UA" sz="1200" b="1" dirty="0" smtClean="0">
                <a:solidFill>
                  <a:prstClr val="white"/>
                </a:solidFill>
              </a:rPr>
              <a:t> </a:t>
            </a:r>
            <a:r>
              <a:rPr lang="uk-UA" sz="1200" b="1" dirty="0">
                <a:solidFill>
                  <a:prstClr val="white"/>
                </a:solidFill>
              </a:rPr>
              <a:t>грн.</a:t>
            </a:r>
            <a:endParaRPr lang="ru-RU" sz="1200" b="1" dirty="0">
              <a:solidFill>
                <a:prstClr val="white"/>
              </a:solidFill>
            </a:endParaRPr>
          </a:p>
        </p:txBody>
      </p:sp>
      <p:sp>
        <p:nvSpPr>
          <p:cNvPr id="297" name="Прямоугольник 193"/>
          <p:cNvSpPr/>
          <p:nvPr/>
        </p:nvSpPr>
        <p:spPr>
          <a:xfrm>
            <a:off x="7556032" y="3388361"/>
            <a:ext cx="1462183" cy="187111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>
              <a:defRPr/>
            </a:pPr>
            <a:r>
              <a:rPr lang="ru-RU" sz="1600" b="1" dirty="0" err="1" smtClean="0">
                <a:solidFill>
                  <a:srgbClr val="1D89CB"/>
                </a:solidFill>
              </a:rPr>
              <a:t>Касов</a:t>
            </a:r>
            <a:r>
              <a:rPr lang="uk-UA" sz="1600" b="1" dirty="0" smtClean="0">
                <a:solidFill>
                  <a:srgbClr val="1D89CB"/>
                </a:solidFill>
              </a:rPr>
              <a:t>і</a:t>
            </a:r>
            <a:r>
              <a:rPr lang="ru-RU" sz="1600" b="1" dirty="0" smtClean="0">
                <a:solidFill>
                  <a:srgbClr val="1D89CB"/>
                </a:solidFill>
              </a:rPr>
              <a:t> </a:t>
            </a:r>
            <a:r>
              <a:rPr lang="ru-RU" sz="1600" b="1" dirty="0" err="1" smtClean="0">
                <a:solidFill>
                  <a:srgbClr val="1D89CB"/>
                </a:solidFill>
              </a:rPr>
              <a:t>видатки</a:t>
            </a:r>
            <a:endParaRPr lang="ru-RU" sz="1600" b="1" dirty="0" smtClean="0">
              <a:solidFill>
                <a:srgbClr val="1D89CB"/>
              </a:solidFill>
            </a:endParaRPr>
          </a:p>
          <a:p>
            <a:pPr algn="ctr">
              <a:defRPr/>
            </a:pPr>
            <a:r>
              <a:rPr lang="en-US" sz="2400" b="1" dirty="0" smtClean="0">
                <a:solidFill>
                  <a:srgbClr val="1D89CB"/>
                </a:solidFill>
              </a:rPr>
              <a:t>2</a:t>
            </a:r>
            <a:r>
              <a:rPr lang="ru-RU" sz="2400" b="1" dirty="0" smtClean="0">
                <a:solidFill>
                  <a:srgbClr val="1D89CB"/>
                </a:solidFill>
              </a:rPr>
              <a:t> 3</a:t>
            </a:r>
            <a:r>
              <a:rPr lang="en-US" sz="2400" b="1" dirty="0" smtClean="0">
                <a:solidFill>
                  <a:srgbClr val="1D89CB"/>
                </a:solidFill>
              </a:rPr>
              <a:t>7</a:t>
            </a:r>
            <a:r>
              <a:rPr lang="uk-UA" sz="2400" b="1" dirty="0" smtClean="0">
                <a:solidFill>
                  <a:srgbClr val="1D89CB"/>
                </a:solidFill>
              </a:rPr>
              <a:t>7</a:t>
            </a:r>
            <a:r>
              <a:rPr lang="ru-RU" sz="2400" b="1" dirty="0" smtClean="0">
                <a:solidFill>
                  <a:srgbClr val="1D89CB"/>
                </a:solidFill>
              </a:rPr>
              <a:t>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1D89CB"/>
                </a:solidFill>
              </a:rPr>
              <a:t>млн. грн.</a:t>
            </a:r>
          </a:p>
          <a:p>
            <a:pPr algn="ctr">
              <a:defRPr/>
            </a:pPr>
            <a:endParaRPr lang="ru-RU" sz="1200" b="1" dirty="0" smtClean="0">
              <a:solidFill>
                <a:srgbClr val="1D89CB"/>
              </a:solidFill>
            </a:endParaRPr>
          </a:p>
          <a:p>
            <a:pPr algn="ctr">
              <a:defRPr/>
            </a:pPr>
            <a:r>
              <a:rPr lang="ru-RU" sz="900" i="1" dirty="0" err="1" smtClean="0">
                <a:solidFill>
                  <a:srgbClr val="1D89CB"/>
                </a:solidFill>
              </a:rPr>
              <a:t>Використання</a:t>
            </a:r>
            <a:r>
              <a:rPr lang="ru-RU" sz="900" i="1" dirty="0" smtClean="0">
                <a:solidFill>
                  <a:srgbClr val="1D89CB"/>
                </a:solidFill>
              </a:rPr>
              <a:t> </a:t>
            </a:r>
          </a:p>
          <a:p>
            <a:pPr algn="ctr">
              <a:defRPr/>
            </a:pPr>
            <a:r>
              <a:rPr lang="ru-RU" sz="900" i="1" dirty="0" err="1" smtClean="0">
                <a:solidFill>
                  <a:srgbClr val="1D89CB"/>
                </a:solidFill>
              </a:rPr>
              <a:t>коштів</a:t>
            </a:r>
            <a:r>
              <a:rPr lang="ru-RU" sz="900" i="1" dirty="0" smtClean="0">
                <a:solidFill>
                  <a:srgbClr val="1D89CB"/>
                </a:solidFill>
              </a:rPr>
              <a:t>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1D89CB"/>
                </a:solidFill>
              </a:rPr>
              <a:t>82% </a:t>
            </a:r>
          </a:p>
        </p:txBody>
      </p:sp>
      <p:sp>
        <p:nvSpPr>
          <p:cNvPr id="102" name="Прямоугольник 184"/>
          <p:cNvSpPr/>
          <p:nvPr/>
        </p:nvSpPr>
        <p:spPr>
          <a:xfrm>
            <a:off x="988458" y="3543431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127,0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03" name="Прямоугольник 184"/>
          <p:cNvSpPr/>
          <p:nvPr/>
        </p:nvSpPr>
        <p:spPr>
          <a:xfrm>
            <a:off x="548836" y="2798024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136,8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04" name="Прямоугольник 189"/>
          <p:cNvSpPr/>
          <p:nvPr/>
        </p:nvSpPr>
        <p:spPr>
          <a:xfrm>
            <a:off x="4749899" y="2918479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78,6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05" name="Прямоугольник 184"/>
          <p:cNvSpPr/>
          <p:nvPr/>
        </p:nvSpPr>
        <p:spPr>
          <a:xfrm>
            <a:off x="2989356" y="4781537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ysClr val="window" lastClr="FFFFFF"/>
                </a:solidFill>
                <a:latin typeface="Arial"/>
              </a:rPr>
              <a:t>129,1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cxnSp>
        <p:nvCxnSpPr>
          <p:cNvPr id="106" name="Straight Connector 6"/>
          <p:cNvCxnSpPr>
            <a:stCxn id="294" idx="1"/>
          </p:cNvCxnSpPr>
          <p:nvPr/>
        </p:nvCxnSpPr>
        <p:spPr>
          <a:xfrm flipH="1" flipV="1">
            <a:off x="3599847" y="2677384"/>
            <a:ext cx="120380" cy="85528"/>
          </a:xfrm>
          <a:prstGeom prst="line">
            <a:avLst/>
          </a:prstGeom>
          <a:ln w="28575">
            <a:solidFill>
              <a:srgbClr val="558E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Прямоугольник 184"/>
          <p:cNvSpPr/>
          <p:nvPr/>
        </p:nvSpPr>
        <p:spPr>
          <a:xfrm>
            <a:off x="1234356" y="2266320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070C0"/>
                </a:solidFill>
                <a:latin typeface="Arial"/>
              </a:rPr>
              <a:t>8</a:t>
            </a:r>
            <a:r>
              <a:rPr lang="en-US" sz="1400" b="1" kern="0" dirty="0" smtClean="0">
                <a:solidFill>
                  <a:srgbClr val="0070C0"/>
                </a:solidFill>
                <a:latin typeface="Arial"/>
              </a:rPr>
              <a:t>6</a:t>
            </a:r>
            <a:r>
              <a:rPr lang="uk-UA" sz="1400" b="1" kern="0" dirty="0" smtClean="0">
                <a:solidFill>
                  <a:srgbClr val="0070C0"/>
                </a:solidFill>
                <a:latin typeface="Arial"/>
              </a:rPr>
              <a:t>,</a:t>
            </a:r>
            <a:r>
              <a:rPr lang="en-US" sz="1400" b="1" kern="0" dirty="0" smtClean="0">
                <a:solidFill>
                  <a:srgbClr val="0070C0"/>
                </a:solidFill>
                <a:latin typeface="Arial"/>
              </a:rPr>
              <a:t>6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09" name="Прямоугольник 184"/>
          <p:cNvSpPr/>
          <p:nvPr/>
        </p:nvSpPr>
        <p:spPr>
          <a:xfrm>
            <a:off x="2574938" y="2673675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070C0"/>
                </a:solidFill>
                <a:latin typeface="Arial"/>
              </a:rPr>
              <a:t>109,3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0" name="Прямоугольник 184"/>
          <p:cNvSpPr/>
          <p:nvPr/>
        </p:nvSpPr>
        <p:spPr>
          <a:xfrm>
            <a:off x="2624167" y="3681056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rgbClr val="0070C0"/>
                </a:solidFill>
                <a:latin typeface="Arial"/>
              </a:rPr>
              <a:t>127,0</a:t>
            </a:r>
          </a:p>
        </p:txBody>
      </p:sp>
      <p:sp>
        <p:nvSpPr>
          <p:cNvPr id="111" name="Прямоугольник 184"/>
          <p:cNvSpPr/>
          <p:nvPr/>
        </p:nvSpPr>
        <p:spPr>
          <a:xfrm>
            <a:off x="4896096" y="3969088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070C0"/>
                </a:solidFill>
                <a:latin typeface="Arial"/>
              </a:rPr>
              <a:t>169,4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2" name="Прямоугольник 184"/>
          <p:cNvSpPr/>
          <p:nvPr/>
        </p:nvSpPr>
        <p:spPr>
          <a:xfrm>
            <a:off x="6120232" y="4050812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rgbClr val="0070C0"/>
                </a:solidFill>
                <a:latin typeface="Arial"/>
              </a:rPr>
              <a:t>141,3</a:t>
            </a:r>
          </a:p>
        </p:txBody>
      </p:sp>
      <p:sp>
        <p:nvSpPr>
          <p:cNvPr id="113" name="Прямоугольник 184"/>
          <p:cNvSpPr/>
          <p:nvPr/>
        </p:nvSpPr>
        <p:spPr>
          <a:xfrm>
            <a:off x="302553" y="3750944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070C0"/>
                </a:solidFill>
                <a:latin typeface="Arial"/>
              </a:rPr>
              <a:t>80,3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4" name="Прямоугольник 184"/>
          <p:cNvSpPr/>
          <p:nvPr/>
        </p:nvSpPr>
        <p:spPr>
          <a:xfrm>
            <a:off x="5472160" y="4569847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rgbClr val="0070C0"/>
                </a:solidFill>
                <a:latin typeface="Arial"/>
              </a:rPr>
              <a:t>55,4</a:t>
            </a:r>
          </a:p>
        </p:txBody>
      </p:sp>
      <p:sp>
        <p:nvSpPr>
          <p:cNvPr id="115" name="Прямоугольник 184"/>
          <p:cNvSpPr/>
          <p:nvPr/>
        </p:nvSpPr>
        <p:spPr>
          <a:xfrm>
            <a:off x="976388" y="3769172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rgbClr val="0070C0"/>
                </a:solidFill>
                <a:latin typeface="Arial"/>
              </a:rPr>
              <a:t>125,3</a:t>
            </a:r>
          </a:p>
        </p:txBody>
      </p:sp>
      <p:sp>
        <p:nvSpPr>
          <p:cNvPr id="116" name="Прямоугольник 184"/>
          <p:cNvSpPr/>
          <p:nvPr/>
        </p:nvSpPr>
        <p:spPr>
          <a:xfrm>
            <a:off x="3089689" y="2960976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070C0"/>
                </a:solidFill>
                <a:latin typeface="Arial"/>
              </a:rPr>
              <a:t>85,0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7" name="Прямоугольник 184"/>
          <p:cNvSpPr/>
          <p:nvPr/>
        </p:nvSpPr>
        <p:spPr>
          <a:xfrm>
            <a:off x="4035545" y="3798031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070C0"/>
                </a:solidFill>
                <a:latin typeface="Arial"/>
              </a:rPr>
              <a:t>84,8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8" name="Прямоугольник 184"/>
          <p:cNvSpPr/>
          <p:nvPr/>
        </p:nvSpPr>
        <p:spPr>
          <a:xfrm>
            <a:off x="6611770" y="3319876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070C0"/>
                </a:solidFill>
                <a:latin typeface="Arial"/>
              </a:rPr>
              <a:t>20,5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9" name="Прямоугольник 184"/>
          <p:cNvSpPr/>
          <p:nvPr/>
        </p:nvSpPr>
        <p:spPr>
          <a:xfrm>
            <a:off x="539552" y="3032984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070C0"/>
                </a:solidFill>
                <a:latin typeface="Arial"/>
              </a:rPr>
              <a:t>127,4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0" name="Прямоугольник 184"/>
          <p:cNvSpPr/>
          <p:nvPr/>
        </p:nvSpPr>
        <p:spPr>
          <a:xfrm>
            <a:off x="3888519" y="4490607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rgbClr val="0070C0"/>
                </a:solidFill>
                <a:latin typeface="Arial"/>
              </a:rPr>
              <a:t>54,7</a:t>
            </a:r>
          </a:p>
        </p:txBody>
      </p:sp>
      <p:sp>
        <p:nvSpPr>
          <p:cNvPr id="121" name="Прямоугольник 184"/>
          <p:cNvSpPr/>
          <p:nvPr/>
        </p:nvSpPr>
        <p:spPr>
          <a:xfrm>
            <a:off x="2984579" y="4998215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070C0"/>
                </a:solidFill>
                <a:latin typeface="Arial"/>
              </a:rPr>
              <a:t>112,1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2" name="Прямоугольник 184"/>
          <p:cNvSpPr/>
          <p:nvPr/>
        </p:nvSpPr>
        <p:spPr>
          <a:xfrm>
            <a:off x="4752080" y="3136219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rgbClr val="0070C0"/>
                </a:solidFill>
                <a:latin typeface="Arial"/>
              </a:rPr>
              <a:t>71,0</a:t>
            </a:r>
          </a:p>
        </p:txBody>
      </p:sp>
      <p:sp>
        <p:nvSpPr>
          <p:cNvPr id="123" name="Прямоугольник 184"/>
          <p:cNvSpPr/>
          <p:nvPr/>
        </p:nvSpPr>
        <p:spPr>
          <a:xfrm>
            <a:off x="1880938" y="2430305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rgbClr val="0070C0"/>
                </a:solidFill>
                <a:latin typeface="Arial"/>
              </a:rPr>
              <a:t>88,5</a:t>
            </a:r>
          </a:p>
        </p:txBody>
      </p:sp>
      <p:sp>
        <p:nvSpPr>
          <p:cNvPr id="124" name="Прямоугольник 184"/>
          <p:cNvSpPr/>
          <p:nvPr/>
        </p:nvSpPr>
        <p:spPr>
          <a:xfrm>
            <a:off x="4841691" y="2472084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rgbClr val="0070C0"/>
                </a:solidFill>
                <a:latin typeface="Arial"/>
              </a:rPr>
              <a:t>65,4</a:t>
            </a:r>
          </a:p>
        </p:txBody>
      </p:sp>
      <p:sp>
        <p:nvSpPr>
          <p:cNvPr id="125" name="Прямоугольник 184"/>
          <p:cNvSpPr/>
          <p:nvPr/>
        </p:nvSpPr>
        <p:spPr>
          <a:xfrm>
            <a:off x="1354220" y="3162825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070C0"/>
                </a:solidFill>
                <a:latin typeface="Arial"/>
              </a:rPr>
              <a:t>95,0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6" name="Прямоугольник 184"/>
          <p:cNvSpPr/>
          <p:nvPr/>
        </p:nvSpPr>
        <p:spPr>
          <a:xfrm>
            <a:off x="5832200" y="3209460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070C0"/>
                </a:solidFill>
                <a:latin typeface="Arial"/>
              </a:rPr>
              <a:t>133,0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7" name="Прямоугольник 184"/>
          <p:cNvSpPr/>
          <p:nvPr/>
        </p:nvSpPr>
        <p:spPr>
          <a:xfrm>
            <a:off x="4436641" y="4880286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070C0"/>
                </a:solidFill>
                <a:latin typeface="Arial"/>
              </a:rPr>
              <a:t>57,0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8" name="Прямоугольник 184"/>
          <p:cNvSpPr/>
          <p:nvPr/>
        </p:nvSpPr>
        <p:spPr>
          <a:xfrm>
            <a:off x="1974555" y="3251320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rgbClr val="0070C0"/>
                </a:solidFill>
                <a:latin typeface="Arial"/>
              </a:rPr>
              <a:t>114,5</a:t>
            </a:r>
          </a:p>
        </p:txBody>
      </p:sp>
      <p:sp>
        <p:nvSpPr>
          <p:cNvPr id="129" name="Прямоугольник 184"/>
          <p:cNvSpPr/>
          <p:nvPr/>
        </p:nvSpPr>
        <p:spPr>
          <a:xfrm>
            <a:off x="3450829" y="3465032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rgbClr val="0070C0"/>
                </a:solidFill>
                <a:latin typeface="Arial"/>
              </a:rPr>
              <a:t>67,3</a:t>
            </a:r>
          </a:p>
        </p:txBody>
      </p:sp>
      <p:sp>
        <p:nvSpPr>
          <p:cNvPr id="130" name="Прямоугольник 184"/>
          <p:cNvSpPr/>
          <p:nvPr/>
        </p:nvSpPr>
        <p:spPr>
          <a:xfrm>
            <a:off x="1568385" y="3956870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rgbClr val="0070C0"/>
                </a:solidFill>
                <a:latin typeface="Arial"/>
              </a:rPr>
              <a:t>67,9</a:t>
            </a:r>
          </a:p>
        </p:txBody>
      </p:sp>
      <p:sp>
        <p:nvSpPr>
          <p:cNvPr id="131" name="Прямоугольник 184"/>
          <p:cNvSpPr/>
          <p:nvPr/>
        </p:nvSpPr>
        <p:spPr>
          <a:xfrm>
            <a:off x="4028778" y="2312904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070C0"/>
                </a:solidFill>
                <a:latin typeface="Arial"/>
              </a:rPr>
              <a:t>84,0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32" name="Прямоугольник 184"/>
          <p:cNvSpPr/>
          <p:nvPr/>
        </p:nvSpPr>
        <p:spPr>
          <a:xfrm>
            <a:off x="3724557" y="2834446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rgbClr val="0070C0"/>
                </a:solidFill>
                <a:latin typeface="Arial"/>
              </a:rPr>
              <a:t>154,3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33" name="Rectangle 3"/>
          <p:cNvSpPr txBox="1">
            <a:spLocks noChangeArrowheads="1"/>
          </p:cNvSpPr>
          <p:nvPr/>
        </p:nvSpPr>
        <p:spPr>
          <a:xfrm>
            <a:off x="952124" y="352356"/>
            <a:ext cx="7808864" cy="510015"/>
          </a:xfrm>
          <a:prstGeom prst="rect">
            <a:avLst/>
          </a:prstGeom>
          <a:ln>
            <a:noFill/>
          </a:ln>
        </p:spPr>
        <p:txBody>
          <a:bodyPr vert="horz" lIns="89260" tIns="44633" rIns="89260" bIns="44633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Aft>
                <a:spcPct val="0"/>
              </a:spcAft>
              <a:buNone/>
              <a:tabLst>
                <a:tab pos="879279" algn="l"/>
              </a:tabLst>
            </a:pPr>
            <a:r>
              <a:rPr lang="uk-UA" altLang="ru-RU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СТАН ВИКОРИСТАННЯ </a:t>
            </a:r>
            <a:r>
              <a:rPr lang="ru-RU" altLang="ru-RU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КОШТІВ </a:t>
            </a:r>
          </a:p>
          <a:p>
            <a:pPr marL="0" indent="0" algn="ctr" fontAlgn="base">
              <a:spcAft>
                <a:spcPct val="0"/>
              </a:spcAft>
              <a:buNone/>
              <a:tabLst>
                <a:tab pos="879279" algn="l"/>
              </a:tabLst>
            </a:pPr>
            <a:r>
              <a:rPr lang="ru-RU" altLang="ru-RU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ДФРР РЕГІОНАМИ У 2015 РОЦІ</a:t>
            </a:r>
            <a:endParaRPr lang="ru-RU" altLang="ru-RU" sz="2400" dirty="0">
              <a:solidFill>
                <a:srgbClr val="1D89CB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34" name="Изображение 1" descr="minregion_logo_conce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69" y="191422"/>
            <a:ext cx="623914" cy="831885"/>
          </a:xfrm>
          <a:prstGeom prst="rect">
            <a:avLst/>
          </a:prstGeom>
        </p:spPr>
      </p:pic>
      <p:sp>
        <p:nvSpPr>
          <p:cNvPr id="135" name="Прямоугольник 2"/>
          <p:cNvSpPr/>
          <p:nvPr/>
        </p:nvSpPr>
        <p:spPr>
          <a:xfrm flipV="1">
            <a:off x="390611" y="1052736"/>
            <a:ext cx="8370377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36" name="Table 1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95378348"/>
              </p:ext>
            </p:extLst>
          </p:nvPr>
        </p:nvGraphicFramePr>
        <p:xfrm>
          <a:off x="281285" y="5129563"/>
          <a:ext cx="2285140" cy="1395781"/>
        </p:xfrm>
        <a:graphic>
          <a:graphicData uri="http://schemas.openxmlformats.org/drawingml/2006/table">
            <a:tbl>
              <a:tblPr firstRow="1" bandRow="1"/>
              <a:tblGrid>
                <a:gridCol w="602705"/>
                <a:gridCol w="1682435"/>
              </a:tblGrid>
              <a:tr h="4619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uk-UA" sz="1000" b="1" noProof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US" sz="1000" b="1" noProof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3</a:t>
                      </a:r>
                      <a:endParaRPr lang="uk-UA" sz="1000" b="1" noProof="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000" noProof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ЗАТВЕРДЖЕНО</a:t>
                      </a:r>
                      <a:endParaRPr lang="uk-UA" sz="10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19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000" b="1" noProof="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2</a:t>
                      </a:r>
                      <a:endParaRPr lang="uk-UA" sz="1000" b="1" noProof="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000" kern="1200" noProof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РОЗРОБЛЕНО</a:t>
                      </a:r>
                      <a:endParaRPr lang="uk-UA" sz="100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719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uk-UA" sz="1000" b="1" noProof="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0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ТИМЧАСОВО</a:t>
                      </a:r>
                      <a:r>
                        <a:rPr lang="en-US" altLang="ru-RU" sz="10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altLang="ru-RU" sz="10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ОКУПОВАНА</a:t>
                      </a:r>
                      <a:r>
                        <a:rPr lang="en-US" altLang="ru-RU" sz="100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altLang="ru-RU" sz="10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ТЕРИТОРІЯ</a:t>
                      </a:r>
                    </a:p>
                  </a:txBody>
                  <a:tcPr marL="68580" marR="6858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7" name="TextBox 136"/>
          <p:cNvSpPr txBox="1"/>
          <p:nvPr/>
        </p:nvSpPr>
        <p:spPr>
          <a:xfrm>
            <a:off x="265659" y="4615333"/>
            <a:ext cx="1900129" cy="403692"/>
          </a:xfrm>
          <a:prstGeom prst="rect">
            <a:avLst/>
          </a:prstGeom>
          <a:noFill/>
        </p:spPr>
        <p:txBody>
          <a:bodyPr wrap="square" lIns="64512" tIns="32254" rIns="64512" bIns="32254" rtlCol="0">
            <a:spAutoFit/>
          </a:bodyPr>
          <a:lstStyle/>
          <a:p>
            <a:pPr defTabSz="645116"/>
            <a:r>
              <a:rPr lang="uk-UA" sz="1100" kern="0" dirty="0">
                <a:solidFill>
                  <a:srgbClr val="002060"/>
                </a:solidFill>
                <a:sym typeface="Helvetica Light"/>
              </a:rPr>
              <a:t>РОЗРОБКА РЕГІОНАЛЬНИХ</a:t>
            </a:r>
            <a:br>
              <a:rPr lang="uk-UA" sz="1100" kern="0" dirty="0">
                <a:solidFill>
                  <a:srgbClr val="002060"/>
                </a:solidFill>
                <a:sym typeface="Helvetica Light"/>
              </a:rPr>
            </a:br>
            <a:r>
              <a:rPr lang="uk-UA" sz="1100" kern="0" dirty="0">
                <a:solidFill>
                  <a:srgbClr val="002060"/>
                </a:solidFill>
                <a:sym typeface="Helvetica Light"/>
              </a:rPr>
              <a:t>СТРАТЕГІЙ РОЗВИТКУ</a:t>
            </a:r>
          </a:p>
        </p:txBody>
      </p:sp>
    </p:spTree>
    <p:extLst>
      <p:ext uri="{BB962C8B-B14F-4D97-AF65-F5344CB8AC3E}">
        <p14:creationId xmlns:p14="http://schemas.microsoft.com/office/powerpoint/2010/main" xmlns="" val="3376755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04800" y="1143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grpSp>
        <p:nvGrpSpPr>
          <p:cNvPr id="195" name="Group 165"/>
          <p:cNvGrpSpPr>
            <a:grpSpLocks/>
          </p:cNvGrpSpPr>
          <p:nvPr/>
        </p:nvGrpSpPr>
        <p:grpSpPr bwMode="auto">
          <a:xfrm>
            <a:off x="102718" y="1143000"/>
            <a:ext cx="7449392" cy="5022304"/>
            <a:chOff x="1714663" y="980728"/>
            <a:chExt cx="7304904" cy="4752589"/>
          </a:xfrm>
        </p:grpSpPr>
        <p:grpSp>
          <p:nvGrpSpPr>
            <p:cNvPr id="200" name="Group 99"/>
            <p:cNvGrpSpPr>
              <a:grpSpLocks/>
            </p:cNvGrpSpPr>
            <p:nvPr/>
          </p:nvGrpSpPr>
          <p:grpSpPr bwMode="auto">
            <a:xfrm>
              <a:off x="1714663" y="980728"/>
              <a:ext cx="7304904" cy="4752589"/>
              <a:chOff x="179512" y="1788775"/>
              <a:chExt cx="6262359" cy="4016489"/>
            </a:xfrm>
          </p:grpSpPr>
          <p:sp>
            <p:nvSpPr>
              <p:cNvPr id="203" name="AutoShape 63"/>
              <p:cNvSpPr>
                <a:spLocks noChangeAspect="1" noChangeArrowheads="1"/>
              </p:cNvSpPr>
              <p:nvPr/>
            </p:nvSpPr>
            <p:spPr bwMode="auto">
              <a:xfrm>
                <a:off x="179512" y="1788775"/>
                <a:ext cx="6103111" cy="3655623"/>
              </a:xfrm>
              <a:prstGeom prst="rect">
                <a:avLst/>
              </a:prstGeom>
              <a:noFill/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04" name="Freeform 62"/>
              <p:cNvSpPr>
                <a:spLocks/>
              </p:cNvSpPr>
              <p:nvPr/>
            </p:nvSpPr>
            <p:spPr bwMode="auto">
              <a:xfrm>
                <a:off x="4566294" y="4994990"/>
                <a:ext cx="85748" cy="73784"/>
              </a:xfrm>
              <a:custGeom>
                <a:avLst/>
                <a:gdLst/>
                <a:ahLst/>
                <a:cxnLst>
                  <a:cxn ang="0">
                    <a:pos x="7" y="28"/>
                  </a:cxn>
                  <a:cxn ang="0">
                    <a:pos x="7" y="15"/>
                  </a:cxn>
                  <a:cxn ang="0">
                    <a:pos x="20" y="4"/>
                  </a:cxn>
                  <a:cxn ang="0">
                    <a:pos x="25" y="18"/>
                  </a:cxn>
                  <a:cxn ang="0">
                    <a:pos x="26" y="29"/>
                  </a:cxn>
                  <a:cxn ang="0">
                    <a:pos x="7" y="28"/>
                  </a:cxn>
                  <a:cxn ang="0">
                    <a:pos x="7" y="28"/>
                  </a:cxn>
                </a:cxnLst>
                <a:rect l="0" t="0" r="r" b="b"/>
                <a:pathLst>
                  <a:path w="30" h="29">
                    <a:moveTo>
                      <a:pt x="7" y="28"/>
                    </a:moveTo>
                    <a:cubicBezTo>
                      <a:pt x="0" y="20"/>
                      <a:pt x="7" y="15"/>
                      <a:pt x="7" y="15"/>
                    </a:cubicBezTo>
                    <a:cubicBezTo>
                      <a:pt x="7" y="0"/>
                      <a:pt x="20" y="4"/>
                      <a:pt x="20" y="4"/>
                    </a:cubicBezTo>
                    <a:cubicBezTo>
                      <a:pt x="30" y="4"/>
                      <a:pt x="25" y="18"/>
                      <a:pt x="25" y="18"/>
                    </a:cubicBezTo>
                    <a:cubicBezTo>
                      <a:pt x="26" y="22"/>
                      <a:pt x="26" y="26"/>
                      <a:pt x="26" y="29"/>
                    </a:cubicBezTo>
                    <a:cubicBezTo>
                      <a:pt x="26" y="29"/>
                      <a:pt x="13" y="1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05" name="Freeform 61"/>
              <p:cNvSpPr>
                <a:spLocks/>
              </p:cNvSpPr>
              <p:nvPr/>
            </p:nvSpPr>
            <p:spPr bwMode="auto">
              <a:xfrm>
                <a:off x="3541395" y="4821936"/>
                <a:ext cx="107526" cy="46953"/>
              </a:xfrm>
              <a:custGeom>
                <a:avLst/>
                <a:gdLst/>
                <a:ahLst/>
                <a:cxnLst>
                  <a:cxn ang="0">
                    <a:pos x="37" y="3"/>
                  </a:cxn>
                  <a:cxn ang="0">
                    <a:pos x="33" y="15"/>
                  </a:cxn>
                  <a:cxn ang="0">
                    <a:pos x="17" y="18"/>
                  </a:cxn>
                  <a:cxn ang="0">
                    <a:pos x="0" y="0"/>
                  </a:cxn>
                  <a:cxn ang="0">
                    <a:pos x="22" y="0"/>
                  </a:cxn>
                  <a:cxn ang="0">
                    <a:pos x="37" y="3"/>
                  </a:cxn>
                  <a:cxn ang="0">
                    <a:pos x="37" y="3"/>
                  </a:cxn>
                </a:cxnLst>
                <a:rect l="0" t="0" r="r" b="b"/>
                <a:pathLst>
                  <a:path w="38" h="18">
                    <a:moveTo>
                      <a:pt x="37" y="3"/>
                    </a:moveTo>
                    <a:cubicBezTo>
                      <a:pt x="38" y="8"/>
                      <a:pt x="29" y="11"/>
                      <a:pt x="33" y="15"/>
                    </a:cubicBezTo>
                    <a:cubicBezTo>
                      <a:pt x="24" y="15"/>
                      <a:pt x="17" y="18"/>
                      <a:pt x="17" y="18"/>
                    </a:cubicBezTo>
                    <a:cubicBezTo>
                      <a:pt x="7" y="14"/>
                      <a:pt x="0" y="0"/>
                      <a:pt x="0" y="0"/>
                    </a:cubicBezTo>
                    <a:cubicBezTo>
                      <a:pt x="16" y="5"/>
                      <a:pt x="22" y="0"/>
                      <a:pt x="22" y="0"/>
                    </a:cubicBezTo>
                    <a:cubicBezTo>
                      <a:pt x="29" y="2"/>
                      <a:pt x="33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06" name="Freeform 60"/>
              <p:cNvSpPr>
                <a:spLocks/>
              </p:cNvSpPr>
              <p:nvPr/>
            </p:nvSpPr>
            <p:spPr bwMode="auto">
              <a:xfrm>
                <a:off x="4775901" y="4962794"/>
                <a:ext cx="70776" cy="52319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0" y="21"/>
                  </a:cxn>
                  <a:cxn ang="0">
                    <a:pos x="25" y="0"/>
                  </a:cxn>
                  <a:cxn ang="0">
                    <a:pos x="25" y="0"/>
                  </a:cxn>
                </a:cxnLst>
                <a:rect l="0" t="0" r="r" b="b"/>
                <a:pathLst>
                  <a:path w="25" h="21">
                    <a:moveTo>
                      <a:pt x="25" y="0"/>
                    </a:moveTo>
                    <a:cubicBezTo>
                      <a:pt x="25" y="10"/>
                      <a:pt x="0" y="21"/>
                      <a:pt x="0" y="21"/>
                    </a:cubicBezTo>
                    <a:cubicBezTo>
                      <a:pt x="1" y="6"/>
                      <a:pt x="16" y="8"/>
                      <a:pt x="25" y="0"/>
                    </a:cubicBezTo>
                    <a:cubicBezTo>
                      <a:pt x="25" y="0"/>
                      <a:pt x="25" y="0"/>
                      <a:pt x="2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07" name="Freeform 59"/>
              <p:cNvSpPr>
                <a:spLocks/>
              </p:cNvSpPr>
              <p:nvPr/>
            </p:nvSpPr>
            <p:spPr bwMode="auto">
              <a:xfrm>
                <a:off x="3937472" y="5037919"/>
                <a:ext cx="151080" cy="429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35" y="13"/>
                  </a:cxn>
                  <a:cxn ang="0">
                    <a:pos x="50" y="8"/>
                  </a:cxn>
                  <a:cxn ang="0">
                    <a:pos x="35" y="3"/>
                  </a:cxn>
                  <a:cxn ang="0">
                    <a:pos x="0" y="2"/>
                  </a:cxn>
                  <a:cxn ang="0">
                    <a:pos x="0" y="2"/>
                  </a:cxn>
                </a:cxnLst>
                <a:rect l="0" t="0" r="r" b="b"/>
                <a:pathLst>
                  <a:path w="53" h="17">
                    <a:moveTo>
                      <a:pt x="0" y="2"/>
                    </a:moveTo>
                    <a:cubicBezTo>
                      <a:pt x="24" y="8"/>
                      <a:pt x="35" y="13"/>
                      <a:pt x="35" y="13"/>
                    </a:cubicBezTo>
                    <a:cubicBezTo>
                      <a:pt x="53" y="17"/>
                      <a:pt x="50" y="8"/>
                      <a:pt x="50" y="8"/>
                    </a:cubicBezTo>
                    <a:cubicBezTo>
                      <a:pt x="49" y="2"/>
                      <a:pt x="35" y="3"/>
                      <a:pt x="35" y="3"/>
                    </a:cubicBezTo>
                    <a:cubicBezTo>
                      <a:pt x="28" y="0"/>
                      <a:pt x="26" y="6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08" name="Freeform 105"/>
              <p:cNvSpPr>
                <a:spLocks/>
              </p:cNvSpPr>
              <p:nvPr/>
            </p:nvSpPr>
            <p:spPr bwMode="auto">
              <a:xfrm>
                <a:off x="823306" y="3385175"/>
                <a:ext cx="703681" cy="827714"/>
              </a:xfrm>
              <a:custGeom>
                <a:avLst/>
                <a:gdLst/>
                <a:ahLst/>
                <a:cxnLst>
                  <a:cxn ang="0">
                    <a:pos x="0" y="135"/>
                  </a:cxn>
                  <a:cxn ang="0">
                    <a:pos x="3" y="108"/>
                  </a:cxn>
                  <a:cxn ang="0">
                    <a:pos x="11" y="90"/>
                  </a:cxn>
                  <a:cxn ang="0">
                    <a:pos x="22" y="80"/>
                  </a:cxn>
                  <a:cxn ang="0">
                    <a:pos x="39" y="71"/>
                  </a:cxn>
                  <a:cxn ang="0">
                    <a:pos x="63" y="69"/>
                  </a:cxn>
                  <a:cxn ang="0">
                    <a:pos x="93" y="66"/>
                  </a:cxn>
                  <a:cxn ang="0">
                    <a:pos x="116" y="59"/>
                  </a:cxn>
                  <a:cxn ang="0">
                    <a:pos x="103" y="56"/>
                  </a:cxn>
                  <a:cxn ang="0">
                    <a:pos x="102" y="40"/>
                  </a:cxn>
                  <a:cxn ang="0">
                    <a:pos x="113" y="21"/>
                  </a:cxn>
                  <a:cxn ang="0">
                    <a:pos x="123" y="7"/>
                  </a:cxn>
                  <a:cxn ang="0">
                    <a:pos x="140" y="6"/>
                  </a:cxn>
                  <a:cxn ang="0">
                    <a:pos x="151" y="11"/>
                  </a:cxn>
                  <a:cxn ang="0">
                    <a:pos x="162" y="53"/>
                  </a:cxn>
                  <a:cxn ang="0">
                    <a:pos x="163" y="66"/>
                  </a:cxn>
                  <a:cxn ang="0">
                    <a:pos x="160" y="81"/>
                  </a:cxn>
                  <a:cxn ang="0">
                    <a:pos x="176" y="87"/>
                  </a:cxn>
                  <a:cxn ang="0">
                    <a:pos x="165" y="95"/>
                  </a:cxn>
                  <a:cxn ang="0">
                    <a:pos x="179" y="111"/>
                  </a:cxn>
                  <a:cxn ang="0">
                    <a:pos x="188" y="117"/>
                  </a:cxn>
                  <a:cxn ang="0">
                    <a:pos x="196" y="126"/>
                  </a:cxn>
                  <a:cxn ang="0">
                    <a:pos x="204" y="135"/>
                  </a:cxn>
                  <a:cxn ang="0">
                    <a:pos x="219" y="135"/>
                  </a:cxn>
                  <a:cxn ang="0">
                    <a:pos x="233" y="143"/>
                  </a:cxn>
                  <a:cxn ang="0">
                    <a:pos x="246" y="168"/>
                  </a:cxn>
                  <a:cxn ang="0">
                    <a:pos x="241" y="189"/>
                  </a:cxn>
                  <a:cxn ang="0">
                    <a:pos x="241" y="205"/>
                  </a:cxn>
                  <a:cxn ang="0">
                    <a:pos x="225" y="217"/>
                  </a:cxn>
                  <a:cxn ang="0">
                    <a:pos x="189" y="240"/>
                  </a:cxn>
                  <a:cxn ang="0">
                    <a:pos x="182" y="245"/>
                  </a:cxn>
                  <a:cxn ang="0">
                    <a:pos x="161" y="264"/>
                  </a:cxn>
                  <a:cxn ang="0">
                    <a:pos x="153" y="302"/>
                  </a:cxn>
                  <a:cxn ang="0">
                    <a:pos x="148" y="331"/>
                  </a:cxn>
                  <a:cxn ang="0">
                    <a:pos x="124" y="306"/>
                  </a:cxn>
                  <a:cxn ang="0">
                    <a:pos x="113" y="285"/>
                  </a:cxn>
                  <a:cxn ang="0">
                    <a:pos x="111" y="256"/>
                  </a:cxn>
                  <a:cxn ang="0">
                    <a:pos x="106" y="238"/>
                  </a:cxn>
                  <a:cxn ang="0">
                    <a:pos x="91" y="217"/>
                  </a:cxn>
                  <a:cxn ang="0">
                    <a:pos x="78" y="213"/>
                  </a:cxn>
                  <a:cxn ang="0">
                    <a:pos x="62" y="201"/>
                  </a:cxn>
                  <a:cxn ang="0">
                    <a:pos x="60" y="180"/>
                  </a:cxn>
                  <a:cxn ang="0">
                    <a:pos x="45" y="186"/>
                  </a:cxn>
                  <a:cxn ang="0">
                    <a:pos x="40" y="177"/>
                  </a:cxn>
                  <a:cxn ang="0">
                    <a:pos x="32" y="169"/>
                  </a:cxn>
                  <a:cxn ang="0">
                    <a:pos x="12" y="153"/>
                  </a:cxn>
                  <a:cxn ang="0">
                    <a:pos x="0" y="135"/>
                  </a:cxn>
                  <a:cxn ang="0">
                    <a:pos x="0" y="135"/>
                  </a:cxn>
                </a:cxnLst>
                <a:rect l="0" t="0" r="r" b="b"/>
                <a:pathLst>
                  <a:path w="249" h="331">
                    <a:moveTo>
                      <a:pt x="0" y="135"/>
                    </a:moveTo>
                    <a:cubicBezTo>
                      <a:pt x="7" y="119"/>
                      <a:pt x="3" y="108"/>
                      <a:pt x="3" y="108"/>
                    </a:cubicBezTo>
                    <a:cubicBezTo>
                      <a:pt x="2" y="93"/>
                      <a:pt x="11" y="90"/>
                      <a:pt x="11" y="90"/>
                    </a:cubicBezTo>
                    <a:cubicBezTo>
                      <a:pt x="20" y="87"/>
                      <a:pt x="22" y="80"/>
                      <a:pt x="22" y="80"/>
                    </a:cubicBezTo>
                    <a:cubicBezTo>
                      <a:pt x="19" y="64"/>
                      <a:pt x="39" y="71"/>
                      <a:pt x="39" y="71"/>
                    </a:cubicBezTo>
                    <a:cubicBezTo>
                      <a:pt x="59" y="75"/>
                      <a:pt x="63" y="69"/>
                      <a:pt x="63" y="69"/>
                    </a:cubicBezTo>
                    <a:cubicBezTo>
                      <a:pt x="72" y="65"/>
                      <a:pt x="93" y="66"/>
                      <a:pt x="93" y="66"/>
                    </a:cubicBezTo>
                    <a:cubicBezTo>
                      <a:pt x="116" y="67"/>
                      <a:pt x="116" y="59"/>
                      <a:pt x="116" y="59"/>
                    </a:cubicBezTo>
                    <a:cubicBezTo>
                      <a:pt x="115" y="55"/>
                      <a:pt x="103" y="56"/>
                      <a:pt x="103" y="56"/>
                    </a:cubicBezTo>
                    <a:cubicBezTo>
                      <a:pt x="100" y="50"/>
                      <a:pt x="102" y="40"/>
                      <a:pt x="102" y="40"/>
                    </a:cubicBezTo>
                    <a:cubicBezTo>
                      <a:pt x="116" y="39"/>
                      <a:pt x="113" y="21"/>
                      <a:pt x="113" y="21"/>
                    </a:cubicBezTo>
                    <a:cubicBezTo>
                      <a:pt x="110" y="4"/>
                      <a:pt x="123" y="7"/>
                      <a:pt x="123" y="7"/>
                    </a:cubicBezTo>
                    <a:cubicBezTo>
                      <a:pt x="129" y="0"/>
                      <a:pt x="140" y="6"/>
                      <a:pt x="140" y="6"/>
                    </a:cubicBezTo>
                    <a:cubicBezTo>
                      <a:pt x="142" y="14"/>
                      <a:pt x="151" y="11"/>
                      <a:pt x="151" y="11"/>
                    </a:cubicBezTo>
                    <a:cubicBezTo>
                      <a:pt x="151" y="11"/>
                      <a:pt x="162" y="31"/>
                      <a:pt x="162" y="53"/>
                    </a:cubicBezTo>
                    <a:cubicBezTo>
                      <a:pt x="162" y="53"/>
                      <a:pt x="168" y="63"/>
                      <a:pt x="163" y="66"/>
                    </a:cubicBezTo>
                    <a:cubicBezTo>
                      <a:pt x="163" y="66"/>
                      <a:pt x="158" y="73"/>
                      <a:pt x="160" y="81"/>
                    </a:cubicBezTo>
                    <a:cubicBezTo>
                      <a:pt x="160" y="81"/>
                      <a:pt x="175" y="80"/>
                      <a:pt x="176" y="87"/>
                    </a:cubicBezTo>
                    <a:cubicBezTo>
                      <a:pt x="176" y="87"/>
                      <a:pt x="179" y="94"/>
                      <a:pt x="165" y="95"/>
                    </a:cubicBezTo>
                    <a:cubicBezTo>
                      <a:pt x="182" y="98"/>
                      <a:pt x="173" y="109"/>
                      <a:pt x="179" y="111"/>
                    </a:cubicBezTo>
                    <a:cubicBezTo>
                      <a:pt x="179" y="111"/>
                      <a:pt x="190" y="102"/>
                      <a:pt x="188" y="117"/>
                    </a:cubicBezTo>
                    <a:cubicBezTo>
                      <a:pt x="188" y="117"/>
                      <a:pt x="186" y="139"/>
                      <a:pt x="196" y="126"/>
                    </a:cubicBezTo>
                    <a:cubicBezTo>
                      <a:pt x="196" y="126"/>
                      <a:pt x="203" y="111"/>
                      <a:pt x="204" y="135"/>
                    </a:cubicBezTo>
                    <a:cubicBezTo>
                      <a:pt x="204" y="135"/>
                      <a:pt x="196" y="154"/>
                      <a:pt x="219" y="135"/>
                    </a:cubicBezTo>
                    <a:cubicBezTo>
                      <a:pt x="219" y="135"/>
                      <a:pt x="230" y="129"/>
                      <a:pt x="233" y="143"/>
                    </a:cubicBezTo>
                    <a:cubicBezTo>
                      <a:pt x="233" y="143"/>
                      <a:pt x="249" y="147"/>
                      <a:pt x="246" y="168"/>
                    </a:cubicBezTo>
                    <a:cubicBezTo>
                      <a:pt x="246" y="168"/>
                      <a:pt x="234" y="172"/>
                      <a:pt x="241" y="189"/>
                    </a:cubicBezTo>
                    <a:cubicBezTo>
                      <a:pt x="241" y="189"/>
                      <a:pt x="245" y="194"/>
                      <a:pt x="241" y="205"/>
                    </a:cubicBezTo>
                    <a:cubicBezTo>
                      <a:pt x="241" y="205"/>
                      <a:pt x="243" y="220"/>
                      <a:pt x="225" y="217"/>
                    </a:cubicBezTo>
                    <a:cubicBezTo>
                      <a:pt x="225" y="217"/>
                      <a:pt x="208" y="213"/>
                      <a:pt x="189" y="240"/>
                    </a:cubicBezTo>
                    <a:cubicBezTo>
                      <a:pt x="189" y="240"/>
                      <a:pt x="186" y="247"/>
                      <a:pt x="182" y="245"/>
                    </a:cubicBezTo>
                    <a:cubicBezTo>
                      <a:pt x="182" y="245"/>
                      <a:pt x="177" y="260"/>
                      <a:pt x="161" y="264"/>
                    </a:cubicBezTo>
                    <a:cubicBezTo>
                      <a:pt x="161" y="264"/>
                      <a:pt x="148" y="282"/>
                      <a:pt x="153" y="302"/>
                    </a:cubicBezTo>
                    <a:cubicBezTo>
                      <a:pt x="153" y="302"/>
                      <a:pt x="162" y="311"/>
                      <a:pt x="148" y="331"/>
                    </a:cubicBezTo>
                    <a:cubicBezTo>
                      <a:pt x="148" y="331"/>
                      <a:pt x="138" y="304"/>
                      <a:pt x="124" y="306"/>
                    </a:cubicBezTo>
                    <a:cubicBezTo>
                      <a:pt x="124" y="306"/>
                      <a:pt x="125" y="291"/>
                      <a:pt x="113" y="285"/>
                    </a:cubicBezTo>
                    <a:cubicBezTo>
                      <a:pt x="125" y="264"/>
                      <a:pt x="111" y="256"/>
                      <a:pt x="111" y="256"/>
                    </a:cubicBezTo>
                    <a:cubicBezTo>
                      <a:pt x="102" y="252"/>
                      <a:pt x="113" y="242"/>
                      <a:pt x="106" y="238"/>
                    </a:cubicBezTo>
                    <a:cubicBezTo>
                      <a:pt x="100" y="219"/>
                      <a:pt x="91" y="217"/>
                      <a:pt x="91" y="217"/>
                    </a:cubicBezTo>
                    <a:cubicBezTo>
                      <a:pt x="84" y="201"/>
                      <a:pt x="78" y="213"/>
                      <a:pt x="78" y="213"/>
                    </a:cubicBezTo>
                    <a:cubicBezTo>
                      <a:pt x="53" y="216"/>
                      <a:pt x="62" y="201"/>
                      <a:pt x="62" y="201"/>
                    </a:cubicBezTo>
                    <a:cubicBezTo>
                      <a:pt x="67" y="172"/>
                      <a:pt x="60" y="180"/>
                      <a:pt x="60" y="180"/>
                    </a:cubicBezTo>
                    <a:cubicBezTo>
                      <a:pt x="49" y="179"/>
                      <a:pt x="45" y="186"/>
                      <a:pt x="45" y="186"/>
                    </a:cubicBezTo>
                    <a:cubicBezTo>
                      <a:pt x="32" y="188"/>
                      <a:pt x="40" y="177"/>
                      <a:pt x="40" y="177"/>
                    </a:cubicBezTo>
                    <a:cubicBezTo>
                      <a:pt x="39" y="170"/>
                      <a:pt x="32" y="169"/>
                      <a:pt x="32" y="169"/>
                    </a:cubicBezTo>
                    <a:cubicBezTo>
                      <a:pt x="23" y="167"/>
                      <a:pt x="29" y="152"/>
                      <a:pt x="12" y="153"/>
                    </a:cubicBezTo>
                    <a:cubicBezTo>
                      <a:pt x="13" y="144"/>
                      <a:pt x="0" y="135"/>
                      <a:pt x="0" y="135"/>
                    </a:cubicBezTo>
                    <a:cubicBezTo>
                      <a:pt x="0" y="135"/>
                      <a:pt x="0" y="135"/>
                      <a:pt x="0" y="135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09" name="Freeform 57"/>
              <p:cNvSpPr>
                <a:spLocks/>
              </p:cNvSpPr>
              <p:nvPr/>
            </p:nvSpPr>
            <p:spPr bwMode="auto">
              <a:xfrm>
                <a:off x="542923" y="2890157"/>
                <a:ext cx="970454" cy="834421"/>
              </a:xfrm>
              <a:custGeom>
                <a:avLst/>
                <a:gdLst/>
                <a:ahLst/>
                <a:cxnLst>
                  <a:cxn ang="0">
                    <a:pos x="28" y="267"/>
                  </a:cxn>
                  <a:cxn ang="0">
                    <a:pos x="20" y="247"/>
                  </a:cxn>
                  <a:cxn ang="0">
                    <a:pos x="16" y="227"/>
                  </a:cxn>
                  <a:cxn ang="0">
                    <a:pos x="18" y="197"/>
                  </a:cxn>
                  <a:cxn ang="0">
                    <a:pos x="15" y="179"/>
                  </a:cxn>
                  <a:cxn ang="0">
                    <a:pos x="48" y="134"/>
                  </a:cxn>
                  <a:cxn ang="0">
                    <a:pos x="148" y="45"/>
                  </a:cxn>
                  <a:cxn ang="0">
                    <a:pos x="172" y="32"/>
                  </a:cxn>
                  <a:cxn ang="0">
                    <a:pos x="189" y="24"/>
                  </a:cxn>
                  <a:cxn ang="0">
                    <a:pos x="201" y="13"/>
                  </a:cxn>
                  <a:cxn ang="0">
                    <a:pos x="201" y="0"/>
                  </a:cxn>
                  <a:cxn ang="0">
                    <a:pos x="219" y="10"/>
                  </a:cxn>
                  <a:cxn ang="0">
                    <a:pos x="234" y="14"/>
                  </a:cxn>
                  <a:cxn ang="0">
                    <a:pos x="244" y="22"/>
                  </a:cxn>
                  <a:cxn ang="0">
                    <a:pos x="237" y="35"/>
                  </a:cxn>
                  <a:cxn ang="0">
                    <a:pos x="245" y="40"/>
                  </a:cxn>
                  <a:cxn ang="0">
                    <a:pos x="259" y="48"/>
                  </a:cxn>
                  <a:cxn ang="0">
                    <a:pos x="274" y="58"/>
                  </a:cxn>
                  <a:cxn ang="0">
                    <a:pos x="295" y="58"/>
                  </a:cxn>
                  <a:cxn ang="0">
                    <a:pos x="304" y="69"/>
                  </a:cxn>
                  <a:cxn ang="0">
                    <a:pos x="318" y="72"/>
                  </a:cxn>
                  <a:cxn ang="0">
                    <a:pos x="315" y="84"/>
                  </a:cxn>
                  <a:cxn ang="0">
                    <a:pos x="318" y="108"/>
                  </a:cxn>
                  <a:cxn ang="0">
                    <a:pos x="318" y="108"/>
                  </a:cxn>
                  <a:cxn ang="0">
                    <a:pos x="333" y="124"/>
                  </a:cxn>
                  <a:cxn ang="0">
                    <a:pos x="333" y="124"/>
                  </a:cxn>
                  <a:cxn ang="0">
                    <a:pos x="333" y="144"/>
                  </a:cxn>
                  <a:cxn ang="0">
                    <a:pos x="319" y="152"/>
                  </a:cxn>
                  <a:cxn ang="0">
                    <a:pos x="296" y="164"/>
                  </a:cxn>
                  <a:cxn ang="0">
                    <a:pos x="289" y="172"/>
                  </a:cxn>
                  <a:cxn ang="0">
                    <a:pos x="274" y="190"/>
                  </a:cxn>
                  <a:cxn ang="0">
                    <a:pos x="254" y="199"/>
                  </a:cxn>
                  <a:cxn ang="0">
                    <a:pos x="250" y="209"/>
                  </a:cxn>
                  <a:cxn ang="0">
                    <a:pos x="239" y="204"/>
                  </a:cxn>
                  <a:cxn ang="0">
                    <a:pos x="222" y="205"/>
                  </a:cxn>
                  <a:cxn ang="0">
                    <a:pos x="212" y="219"/>
                  </a:cxn>
                  <a:cxn ang="0">
                    <a:pos x="201" y="238"/>
                  </a:cxn>
                  <a:cxn ang="0">
                    <a:pos x="202" y="254"/>
                  </a:cxn>
                  <a:cxn ang="0">
                    <a:pos x="215" y="257"/>
                  </a:cxn>
                  <a:cxn ang="0">
                    <a:pos x="192" y="264"/>
                  </a:cxn>
                  <a:cxn ang="0">
                    <a:pos x="162" y="267"/>
                  </a:cxn>
                  <a:cxn ang="0">
                    <a:pos x="138" y="269"/>
                  </a:cxn>
                  <a:cxn ang="0">
                    <a:pos x="121" y="278"/>
                  </a:cxn>
                  <a:cxn ang="0">
                    <a:pos x="110" y="288"/>
                  </a:cxn>
                  <a:cxn ang="0">
                    <a:pos x="102" y="306"/>
                  </a:cxn>
                  <a:cxn ang="0">
                    <a:pos x="100" y="333"/>
                  </a:cxn>
                  <a:cxn ang="0">
                    <a:pos x="100" y="333"/>
                  </a:cxn>
                  <a:cxn ang="0">
                    <a:pos x="83" y="333"/>
                  </a:cxn>
                  <a:cxn ang="0">
                    <a:pos x="83" y="333"/>
                  </a:cxn>
                  <a:cxn ang="0">
                    <a:pos x="69" y="324"/>
                  </a:cxn>
                  <a:cxn ang="0">
                    <a:pos x="55" y="313"/>
                  </a:cxn>
                  <a:cxn ang="0">
                    <a:pos x="43" y="304"/>
                  </a:cxn>
                  <a:cxn ang="0">
                    <a:pos x="31" y="295"/>
                  </a:cxn>
                  <a:cxn ang="0">
                    <a:pos x="28" y="267"/>
                  </a:cxn>
                  <a:cxn ang="0">
                    <a:pos x="28" y="267"/>
                  </a:cxn>
                </a:cxnLst>
                <a:rect l="0" t="0" r="r" b="b"/>
                <a:pathLst>
                  <a:path w="343" h="333">
                    <a:moveTo>
                      <a:pt x="28" y="267"/>
                    </a:moveTo>
                    <a:cubicBezTo>
                      <a:pt x="28" y="267"/>
                      <a:pt x="31" y="255"/>
                      <a:pt x="20" y="247"/>
                    </a:cubicBezTo>
                    <a:cubicBezTo>
                      <a:pt x="20" y="247"/>
                      <a:pt x="7" y="242"/>
                      <a:pt x="16" y="227"/>
                    </a:cubicBezTo>
                    <a:cubicBezTo>
                      <a:pt x="16" y="227"/>
                      <a:pt x="23" y="219"/>
                      <a:pt x="18" y="197"/>
                    </a:cubicBezTo>
                    <a:cubicBezTo>
                      <a:pt x="18" y="197"/>
                      <a:pt x="13" y="197"/>
                      <a:pt x="15" y="179"/>
                    </a:cubicBezTo>
                    <a:cubicBezTo>
                      <a:pt x="15" y="179"/>
                      <a:pt x="0" y="177"/>
                      <a:pt x="48" y="134"/>
                    </a:cubicBezTo>
                    <a:cubicBezTo>
                      <a:pt x="48" y="134"/>
                      <a:pt x="98" y="73"/>
                      <a:pt x="148" y="45"/>
                    </a:cubicBezTo>
                    <a:cubicBezTo>
                      <a:pt x="148" y="45"/>
                      <a:pt x="145" y="31"/>
                      <a:pt x="172" y="32"/>
                    </a:cubicBezTo>
                    <a:cubicBezTo>
                      <a:pt x="172" y="32"/>
                      <a:pt x="191" y="36"/>
                      <a:pt x="189" y="24"/>
                    </a:cubicBezTo>
                    <a:cubicBezTo>
                      <a:pt x="189" y="24"/>
                      <a:pt x="186" y="12"/>
                      <a:pt x="201" y="13"/>
                    </a:cubicBezTo>
                    <a:cubicBezTo>
                      <a:pt x="201" y="13"/>
                      <a:pt x="202" y="7"/>
                      <a:pt x="201" y="0"/>
                    </a:cubicBezTo>
                    <a:cubicBezTo>
                      <a:pt x="210" y="11"/>
                      <a:pt x="219" y="10"/>
                      <a:pt x="219" y="10"/>
                    </a:cubicBezTo>
                    <a:cubicBezTo>
                      <a:pt x="230" y="7"/>
                      <a:pt x="234" y="14"/>
                      <a:pt x="234" y="14"/>
                    </a:cubicBezTo>
                    <a:cubicBezTo>
                      <a:pt x="243" y="14"/>
                      <a:pt x="244" y="22"/>
                      <a:pt x="244" y="22"/>
                    </a:cubicBezTo>
                    <a:cubicBezTo>
                      <a:pt x="246" y="28"/>
                      <a:pt x="230" y="30"/>
                      <a:pt x="237" y="35"/>
                    </a:cubicBezTo>
                    <a:cubicBezTo>
                      <a:pt x="238" y="44"/>
                      <a:pt x="245" y="40"/>
                      <a:pt x="245" y="40"/>
                    </a:cubicBezTo>
                    <a:cubicBezTo>
                      <a:pt x="256" y="41"/>
                      <a:pt x="259" y="48"/>
                      <a:pt x="259" y="48"/>
                    </a:cubicBezTo>
                    <a:cubicBezTo>
                      <a:pt x="263" y="63"/>
                      <a:pt x="274" y="58"/>
                      <a:pt x="274" y="58"/>
                    </a:cubicBezTo>
                    <a:cubicBezTo>
                      <a:pt x="284" y="53"/>
                      <a:pt x="295" y="58"/>
                      <a:pt x="295" y="58"/>
                    </a:cubicBezTo>
                    <a:cubicBezTo>
                      <a:pt x="305" y="61"/>
                      <a:pt x="304" y="69"/>
                      <a:pt x="304" y="69"/>
                    </a:cubicBezTo>
                    <a:cubicBezTo>
                      <a:pt x="301" y="75"/>
                      <a:pt x="318" y="72"/>
                      <a:pt x="318" y="72"/>
                    </a:cubicBezTo>
                    <a:cubicBezTo>
                      <a:pt x="322" y="78"/>
                      <a:pt x="315" y="84"/>
                      <a:pt x="315" y="84"/>
                    </a:cubicBezTo>
                    <a:cubicBezTo>
                      <a:pt x="312" y="101"/>
                      <a:pt x="318" y="108"/>
                      <a:pt x="318" y="108"/>
                    </a:cubicBezTo>
                    <a:cubicBezTo>
                      <a:pt x="318" y="108"/>
                      <a:pt x="318" y="108"/>
                      <a:pt x="318" y="108"/>
                    </a:cubicBezTo>
                    <a:cubicBezTo>
                      <a:pt x="333" y="124"/>
                      <a:pt x="333" y="124"/>
                      <a:pt x="333" y="124"/>
                    </a:cubicBezTo>
                    <a:cubicBezTo>
                      <a:pt x="333" y="124"/>
                      <a:pt x="333" y="124"/>
                      <a:pt x="333" y="124"/>
                    </a:cubicBezTo>
                    <a:cubicBezTo>
                      <a:pt x="343" y="135"/>
                      <a:pt x="333" y="144"/>
                      <a:pt x="333" y="144"/>
                    </a:cubicBezTo>
                    <a:cubicBezTo>
                      <a:pt x="333" y="151"/>
                      <a:pt x="319" y="152"/>
                      <a:pt x="319" y="152"/>
                    </a:cubicBezTo>
                    <a:cubicBezTo>
                      <a:pt x="289" y="151"/>
                      <a:pt x="296" y="164"/>
                      <a:pt x="296" y="164"/>
                    </a:cubicBezTo>
                    <a:cubicBezTo>
                      <a:pt x="303" y="172"/>
                      <a:pt x="289" y="172"/>
                      <a:pt x="289" y="172"/>
                    </a:cubicBezTo>
                    <a:cubicBezTo>
                      <a:pt x="280" y="194"/>
                      <a:pt x="274" y="190"/>
                      <a:pt x="274" y="190"/>
                    </a:cubicBezTo>
                    <a:cubicBezTo>
                      <a:pt x="269" y="197"/>
                      <a:pt x="259" y="191"/>
                      <a:pt x="254" y="199"/>
                    </a:cubicBezTo>
                    <a:cubicBezTo>
                      <a:pt x="251" y="201"/>
                      <a:pt x="250" y="209"/>
                      <a:pt x="250" y="209"/>
                    </a:cubicBezTo>
                    <a:cubicBezTo>
                      <a:pt x="250" y="209"/>
                      <a:pt x="241" y="212"/>
                      <a:pt x="239" y="204"/>
                    </a:cubicBezTo>
                    <a:cubicBezTo>
                      <a:pt x="239" y="204"/>
                      <a:pt x="228" y="198"/>
                      <a:pt x="222" y="205"/>
                    </a:cubicBezTo>
                    <a:cubicBezTo>
                      <a:pt x="222" y="205"/>
                      <a:pt x="209" y="202"/>
                      <a:pt x="212" y="219"/>
                    </a:cubicBezTo>
                    <a:cubicBezTo>
                      <a:pt x="212" y="219"/>
                      <a:pt x="215" y="237"/>
                      <a:pt x="201" y="238"/>
                    </a:cubicBezTo>
                    <a:cubicBezTo>
                      <a:pt x="201" y="238"/>
                      <a:pt x="199" y="248"/>
                      <a:pt x="202" y="254"/>
                    </a:cubicBezTo>
                    <a:cubicBezTo>
                      <a:pt x="202" y="254"/>
                      <a:pt x="214" y="253"/>
                      <a:pt x="215" y="257"/>
                    </a:cubicBezTo>
                    <a:cubicBezTo>
                      <a:pt x="215" y="257"/>
                      <a:pt x="215" y="265"/>
                      <a:pt x="192" y="264"/>
                    </a:cubicBezTo>
                    <a:cubicBezTo>
                      <a:pt x="192" y="264"/>
                      <a:pt x="171" y="263"/>
                      <a:pt x="162" y="267"/>
                    </a:cubicBezTo>
                    <a:cubicBezTo>
                      <a:pt x="162" y="267"/>
                      <a:pt x="158" y="273"/>
                      <a:pt x="138" y="269"/>
                    </a:cubicBezTo>
                    <a:cubicBezTo>
                      <a:pt x="138" y="269"/>
                      <a:pt x="118" y="262"/>
                      <a:pt x="121" y="278"/>
                    </a:cubicBezTo>
                    <a:cubicBezTo>
                      <a:pt x="121" y="278"/>
                      <a:pt x="119" y="285"/>
                      <a:pt x="110" y="288"/>
                    </a:cubicBezTo>
                    <a:cubicBezTo>
                      <a:pt x="110" y="288"/>
                      <a:pt x="101" y="291"/>
                      <a:pt x="102" y="306"/>
                    </a:cubicBezTo>
                    <a:cubicBezTo>
                      <a:pt x="102" y="306"/>
                      <a:pt x="106" y="316"/>
                      <a:pt x="100" y="333"/>
                    </a:cubicBezTo>
                    <a:cubicBezTo>
                      <a:pt x="100" y="333"/>
                      <a:pt x="100" y="333"/>
                      <a:pt x="100" y="333"/>
                    </a:cubicBezTo>
                    <a:cubicBezTo>
                      <a:pt x="83" y="333"/>
                      <a:pt x="83" y="333"/>
                      <a:pt x="83" y="333"/>
                    </a:cubicBezTo>
                    <a:cubicBezTo>
                      <a:pt x="83" y="333"/>
                      <a:pt x="83" y="333"/>
                      <a:pt x="83" y="333"/>
                    </a:cubicBezTo>
                    <a:cubicBezTo>
                      <a:pt x="83" y="333"/>
                      <a:pt x="80" y="324"/>
                      <a:pt x="69" y="324"/>
                    </a:cubicBezTo>
                    <a:cubicBezTo>
                      <a:pt x="69" y="324"/>
                      <a:pt x="57" y="326"/>
                      <a:pt x="55" y="313"/>
                    </a:cubicBezTo>
                    <a:cubicBezTo>
                      <a:pt x="55" y="313"/>
                      <a:pt x="55" y="297"/>
                      <a:pt x="43" y="304"/>
                    </a:cubicBezTo>
                    <a:cubicBezTo>
                      <a:pt x="43" y="304"/>
                      <a:pt x="33" y="303"/>
                      <a:pt x="31" y="295"/>
                    </a:cubicBezTo>
                    <a:cubicBezTo>
                      <a:pt x="31" y="295"/>
                      <a:pt x="25" y="292"/>
                      <a:pt x="28" y="267"/>
                    </a:cubicBezTo>
                    <a:cubicBezTo>
                      <a:pt x="28" y="267"/>
                      <a:pt x="28" y="267"/>
                      <a:pt x="28" y="267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/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0" name="Freeform 56"/>
              <p:cNvSpPr>
                <a:spLocks/>
              </p:cNvSpPr>
              <p:nvPr/>
            </p:nvSpPr>
            <p:spPr bwMode="auto">
              <a:xfrm>
                <a:off x="1250687" y="3088701"/>
                <a:ext cx="537629" cy="799542"/>
              </a:xfrm>
              <a:custGeom>
                <a:avLst/>
                <a:gdLst/>
                <a:ahLst/>
                <a:cxnLst>
                  <a:cxn ang="0">
                    <a:pos x="96" y="288"/>
                  </a:cxn>
                  <a:cxn ang="0">
                    <a:pos x="104" y="292"/>
                  </a:cxn>
                  <a:cxn ang="0">
                    <a:pos x="114" y="294"/>
                  </a:cxn>
                  <a:cxn ang="0">
                    <a:pos x="126" y="302"/>
                  </a:cxn>
                  <a:cxn ang="0">
                    <a:pos x="134" y="304"/>
                  </a:cxn>
                  <a:cxn ang="0">
                    <a:pos x="151" y="309"/>
                  </a:cxn>
                  <a:cxn ang="0">
                    <a:pos x="165" y="318"/>
                  </a:cxn>
                  <a:cxn ang="0">
                    <a:pos x="180" y="320"/>
                  </a:cxn>
                  <a:cxn ang="0">
                    <a:pos x="175" y="303"/>
                  </a:cxn>
                  <a:cxn ang="0">
                    <a:pos x="169" y="266"/>
                  </a:cxn>
                  <a:cxn ang="0">
                    <a:pos x="169" y="223"/>
                  </a:cxn>
                  <a:cxn ang="0">
                    <a:pos x="173" y="188"/>
                  </a:cxn>
                  <a:cxn ang="0">
                    <a:pos x="171" y="153"/>
                  </a:cxn>
                  <a:cxn ang="0">
                    <a:pos x="172" y="134"/>
                  </a:cxn>
                  <a:cxn ang="0">
                    <a:pos x="178" y="111"/>
                  </a:cxn>
                  <a:cxn ang="0">
                    <a:pos x="179" y="100"/>
                  </a:cxn>
                  <a:cxn ang="0">
                    <a:pos x="178" y="89"/>
                  </a:cxn>
                  <a:cxn ang="0">
                    <a:pos x="182" y="55"/>
                  </a:cxn>
                  <a:cxn ang="0">
                    <a:pos x="189" y="24"/>
                  </a:cxn>
                  <a:cxn ang="0">
                    <a:pos x="178" y="10"/>
                  </a:cxn>
                  <a:cxn ang="0">
                    <a:pos x="159" y="5"/>
                  </a:cxn>
                  <a:cxn ang="0">
                    <a:pos x="144" y="12"/>
                  </a:cxn>
                  <a:cxn ang="0">
                    <a:pos x="120" y="20"/>
                  </a:cxn>
                  <a:cxn ang="0">
                    <a:pos x="96" y="23"/>
                  </a:cxn>
                  <a:cxn ang="0">
                    <a:pos x="83" y="45"/>
                  </a:cxn>
                  <a:cxn ang="0">
                    <a:pos x="83" y="65"/>
                  </a:cxn>
                  <a:cxn ang="0">
                    <a:pos x="69" y="73"/>
                  </a:cxn>
                  <a:cxn ang="0">
                    <a:pos x="46" y="85"/>
                  </a:cxn>
                  <a:cxn ang="0">
                    <a:pos x="39" y="93"/>
                  </a:cxn>
                  <a:cxn ang="0">
                    <a:pos x="24" y="111"/>
                  </a:cxn>
                  <a:cxn ang="0">
                    <a:pos x="4" y="120"/>
                  </a:cxn>
                  <a:cxn ang="0">
                    <a:pos x="0" y="130"/>
                  </a:cxn>
                  <a:cxn ang="0">
                    <a:pos x="11" y="172"/>
                  </a:cxn>
                  <a:cxn ang="0">
                    <a:pos x="12" y="185"/>
                  </a:cxn>
                  <a:cxn ang="0">
                    <a:pos x="9" y="200"/>
                  </a:cxn>
                  <a:cxn ang="0">
                    <a:pos x="25" y="206"/>
                  </a:cxn>
                  <a:cxn ang="0">
                    <a:pos x="14" y="214"/>
                  </a:cxn>
                  <a:cxn ang="0">
                    <a:pos x="28" y="230"/>
                  </a:cxn>
                  <a:cxn ang="0">
                    <a:pos x="37" y="236"/>
                  </a:cxn>
                  <a:cxn ang="0">
                    <a:pos x="45" y="245"/>
                  </a:cxn>
                  <a:cxn ang="0">
                    <a:pos x="53" y="254"/>
                  </a:cxn>
                  <a:cxn ang="0">
                    <a:pos x="68" y="254"/>
                  </a:cxn>
                  <a:cxn ang="0">
                    <a:pos x="82" y="262"/>
                  </a:cxn>
                  <a:cxn ang="0">
                    <a:pos x="96" y="288"/>
                  </a:cxn>
                  <a:cxn ang="0">
                    <a:pos x="96" y="288"/>
                  </a:cxn>
                </a:cxnLst>
                <a:rect l="0" t="0" r="r" b="b"/>
                <a:pathLst>
                  <a:path w="190" h="320">
                    <a:moveTo>
                      <a:pt x="96" y="288"/>
                    </a:moveTo>
                    <a:cubicBezTo>
                      <a:pt x="96" y="288"/>
                      <a:pt x="104" y="286"/>
                      <a:pt x="104" y="292"/>
                    </a:cubicBezTo>
                    <a:cubicBezTo>
                      <a:pt x="104" y="292"/>
                      <a:pt x="107" y="302"/>
                      <a:pt x="114" y="294"/>
                    </a:cubicBezTo>
                    <a:cubicBezTo>
                      <a:pt x="114" y="294"/>
                      <a:pt x="122" y="284"/>
                      <a:pt x="126" y="302"/>
                    </a:cubicBezTo>
                    <a:cubicBezTo>
                      <a:pt x="126" y="302"/>
                      <a:pt x="120" y="319"/>
                      <a:pt x="134" y="304"/>
                    </a:cubicBezTo>
                    <a:cubicBezTo>
                      <a:pt x="134" y="304"/>
                      <a:pt x="148" y="291"/>
                      <a:pt x="151" y="309"/>
                    </a:cubicBezTo>
                    <a:cubicBezTo>
                      <a:pt x="151" y="309"/>
                      <a:pt x="155" y="320"/>
                      <a:pt x="165" y="318"/>
                    </a:cubicBezTo>
                    <a:cubicBezTo>
                      <a:pt x="165" y="318"/>
                      <a:pt x="174" y="316"/>
                      <a:pt x="180" y="320"/>
                    </a:cubicBezTo>
                    <a:cubicBezTo>
                      <a:pt x="182" y="309"/>
                      <a:pt x="175" y="303"/>
                      <a:pt x="175" y="303"/>
                    </a:cubicBezTo>
                    <a:cubicBezTo>
                      <a:pt x="166" y="294"/>
                      <a:pt x="169" y="266"/>
                      <a:pt x="169" y="266"/>
                    </a:cubicBezTo>
                    <a:cubicBezTo>
                      <a:pt x="165" y="249"/>
                      <a:pt x="169" y="223"/>
                      <a:pt x="169" y="223"/>
                    </a:cubicBezTo>
                    <a:cubicBezTo>
                      <a:pt x="175" y="216"/>
                      <a:pt x="166" y="201"/>
                      <a:pt x="173" y="188"/>
                    </a:cubicBezTo>
                    <a:cubicBezTo>
                      <a:pt x="179" y="170"/>
                      <a:pt x="171" y="153"/>
                      <a:pt x="171" y="153"/>
                    </a:cubicBezTo>
                    <a:cubicBezTo>
                      <a:pt x="166" y="139"/>
                      <a:pt x="172" y="134"/>
                      <a:pt x="172" y="134"/>
                    </a:cubicBezTo>
                    <a:cubicBezTo>
                      <a:pt x="172" y="134"/>
                      <a:pt x="178" y="128"/>
                      <a:pt x="178" y="111"/>
                    </a:cubicBezTo>
                    <a:cubicBezTo>
                      <a:pt x="175" y="109"/>
                      <a:pt x="179" y="100"/>
                      <a:pt x="179" y="100"/>
                    </a:cubicBezTo>
                    <a:cubicBezTo>
                      <a:pt x="184" y="93"/>
                      <a:pt x="178" y="89"/>
                      <a:pt x="178" y="89"/>
                    </a:cubicBezTo>
                    <a:cubicBezTo>
                      <a:pt x="168" y="65"/>
                      <a:pt x="182" y="55"/>
                      <a:pt x="182" y="55"/>
                    </a:cubicBezTo>
                    <a:cubicBezTo>
                      <a:pt x="182" y="32"/>
                      <a:pt x="190" y="42"/>
                      <a:pt x="189" y="24"/>
                    </a:cubicBezTo>
                    <a:cubicBezTo>
                      <a:pt x="182" y="22"/>
                      <a:pt x="188" y="0"/>
                      <a:pt x="178" y="10"/>
                    </a:cubicBezTo>
                    <a:cubicBezTo>
                      <a:pt x="170" y="2"/>
                      <a:pt x="159" y="5"/>
                      <a:pt x="159" y="5"/>
                    </a:cubicBezTo>
                    <a:cubicBezTo>
                      <a:pt x="150" y="3"/>
                      <a:pt x="144" y="12"/>
                      <a:pt x="144" y="12"/>
                    </a:cubicBezTo>
                    <a:cubicBezTo>
                      <a:pt x="137" y="20"/>
                      <a:pt x="120" y="20"/>
                      <a:pt x="120" y="20"/>
                    </a:cubicBezTo>
                    <a:cubicBezTo>
                      <a:pt x="110" y="26"/>
                      <a:pt x="98" y="7"/>
                      <a:pt x="96" y="23"/>
                    </a:cubicBezTo>
                    <a:cubicBezTo>
                      <a:pt x="98" y="31"/>
                      <a:pt x="83" y="45"/>
                      <a:pt x="83" y="45"/>
                    </a:cubicBezTo>
                    <a:cubicBezTo>
                      <a:pt x="94" y="56"/>
                      <a:pt x="83" y="65"/>
                      <a:pt x="83" y="65"/>
                    </a:cubicBezTo>
                    <a:cubicBezTo>
                      <a:pt x="83" y="72"/>
                      <a:pt x="69" y="73"/>
                      <a:pt x="69" y="73"/>
                    </a:cubicBezTo>
                    <a:cubicBezTo>
                      <a:pt x="39" y="72"/>
                      <a:pt x="46" y="85"/>
                      <a:pt x="46" y="85"/>
                    </a:cubicBezTo>
                    <a:cubicBezTo>
                      <a:pt x="53" y="93"/>
                      <a:pt x="39" y="93"/>
                      <a:pt x="39" y="93"/>
                    </a:cubicBezTo>
                    <a:cubicBezTo>
                      <a:pt x="30" y="115"/>
                      <a:pt x="24" y="111"/>
                      <a:pt x="24" y="111"/>
                    </a:cubicBezTo>
                    <a:cubicBezTo>
                      <a:pt x="19" y="118"/>
                      <a:pt x="9" y="112"/>
                      <a:pt x="4" y="120"/>
                    </a:cubicBezTo>
                    <a:cubicBezTo>
                      <a:pt x="1" y="122"/>
                      <a:pt x="0" y="130"/>
                      <a:pt x="0" y="130"/>
                    </a:cubicBezTo>
                    <a:cubicBezTo>
                      <a:pt x="0" y="130"/>
                      <a:pt x="11" y="150"/>
                      <a:pt x="11" y="172"/>
                    </a:cubicBezTo>
                    <a:cubicBezTo>
                      <a:pt x="11" y="172"/>
                      <a:pt x="17" y="182"/>
                      <a:pt x="12" y="185"/>
                    </a:cubicBezTo>
                    <a:cubicBezTo>
                      <a:pt x="12" y="185"/>
                      <a:pt x="7" y="192"/>
                      <a:pt x="9" y="200"/>
                    </a:cubicBezTo>
                    <a:cubicBezTo>
                      <a:pt x="9" y="200"/>
                      <a:pt x="24" y="199"/>
                      <a:pt x="25" y="206"/>
                    </a:cubicBezTo>
                    <a:cubicBezTo>
                      <a:pt x="25" y="206"/>
                      <a:pt x="28" y="213"/>
                      <a:pt x="14" y="214"/>
                    </a:cubicBezTo>
                    <a:cubicBezTo>
                      <a:pt x="31" y="217"/>
                      <a:pt x="22" y="228"/>
                      <a:pt x="28" y="230"/>
                    </a:cubicBezTo>
                    <a:cubicBezTo>
                      <a:pt x="28" y="230"/>
                      <a:pt x="39" y="221"/>
                      <a:pt x="37" y="236"/>
                    </a:cubicBezTo>
                    <a:cubicBezTo>
                      <a:pt x="37" y="236"/>
                      <a:pt x="35" y="258"/>
                      <a:pt x="45" y="245"/>
                    </a:cubicBezTo>
                    <a:cubicBezTo>
                      <a:pt x="45" y="245"/>
                      <a:pt x="52" y="230"/>
                      <a:pt x="53" y="254"/>
                    </a:cubicBezTo>
                    <a:cubicBezTo>
                      <a:pt x="53" y="254"/>
                      <a:pt x="45" y="273"/>
                      <a:pt x="68" y="254"/>
                    </a:cubicBezTo>
                    <a:cubicBezTo>
                      <a:pt x="68" y="254"/>
                      <a:pt x="79" y="248"/>
                      <a:pt x="82" y="262"/>
                    </a:cubicBezTo>
                    <a:cubicBezTo>
                      <a:pt x="82" y="262"/>
                      <a:pt x="99" y="267"/>
                      <a:pt x="96" y="288"/>
                    </a:cubicBezTo>
                    <a:cubicBezTo>
                      <a:pt x="96" y="288"/>
                      <a:pt x="96" y="288"/>
                      <a:pt x="96" y="288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/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1" name="Freeform 55"/>
              <p:cNvSpPr>
                <a:spLocks/>
              </p:cNvSpPr>
              <p:nvPr/>
            </p:nvSpPr>
            <p:spPr bwMode="auto">
              <a:xfrm>
                <a:off x="985275" y="2301233"/>
                <a:ext cx="796236" cy="760638"/>
              </a:xfrm>
              <a:custGeom>
                <a:avLst/>
                <a:gdLst/>
                <a:ahLst/>
                <a:cxnLst>
                  <a:cxn ang="0">
                    <a:pos x="45" y="236"/>
                  </a:cxn>
                  <a:cxn ang="0">
                    <a:pos x="36" y="206"/>
                  </a:cxn>
                  <a:cxn ang="0">
                    <a:pos x="37" y="194"/>
                  </a:cxn>
                  <a:cxn ang="0">
                    <a:pos x="53" y="194"/>
                  </a:cxn>
                  <a:cxn ang="0">
                    <a:pos x="29" y="149"/>
                  </a:cxn>
                  <a:cxn ang="0">
                    <a:pos x="20" y="126"/>
                  </a:cxn>
                  <a:cxn ang="0">
                    <a:pos x="9" y="107"/>
                  </a:cxn>
                  <a:cxn ang="0">
                    <a:pos x="12" y="87"/>
                  </a:cxn>
                  <a:cxn ang="0">
                    <a:pos x="12" y="87"/>
                  </a:cxn>
                  <a:cxn ang="0">
                    <a:pos x="5" y="63"/>
                  </a:cxn>
                  <a:cxn ang="0">
                    <a:pos x="5" y="63"/>
                  </a:cxn>
                  <a:cxn ang="0">
                    <a:pos x="18" y="46"/>
                  </a:cxn>
                  <a:cxn ang="0">
                    <a:pos x="42" y="52"/>
                  </a:cxn>
                  <a:cxn ang="0">
                    <a:pos x="60" y="50"/>
                  </a:cxn>
                  <a:cxn ang="0">
                    <a:pos x="84" y="32"/>
                  </a:cxn>
                  <a:cxn ang="0">
                    <a:pos x="93" y="15"/>
                  </a:cxn>
                  <a:cxn ang="0">
                    <a:pos x="129" y="10"/>
                  </a:cxn>
                  <a:cxn ang="0">
                    <a:pos x="178" y="7"/>
                  </a:cxn>
                  <a:cxn ang="0">
                    <a:pos x="206" y="12"/>
                  </a:cxn>
                  <a:cxn ang="0">
                    <a:pos x="225" y="14"/>
                  </a:cxn>
                  <a:cxn ang="0">
                    <a:pos x="228" y="26"/>
                  </a:cxn>
                  <a:cxn ang="0">
                    <a:pos x="225" y="39"/>
                  </a:cxn>
                  <a:cxn ang="0">
                    <a:pos x="218" y="54"/>
                  </a:cxn>
                  <a:cxn ang="0">
                    <a:pos x="221" y="74"/>
                  </a:cxn>
                  <a:cxn ang="0">
                    <a:pos x="222" y="85"/>
                  </a:cxn>
                  <a:cxn ang="0">
                    <a:pos x="218" y="114"/>
                  </a:cxn>
                  <a:cxn ang="0">
                    <a:pos x="229" y="116"/>
                  </a:cxn>
                  <a:cxn ang="0">
                    <a:pos x="248" y="126"/>
                  </a:cxn>
                  <a:cxn ang="0">
                    <a:pos x="259" y="143"/>
                  </a:cxn>
                  <a:cxn ang="0">
                    <a:pos x="267" y="162"/>
                  </a:cxn>
                  <a:cxn ang="0">
                    <a:pos x="258" y="174"/>
                  </a:cxn>
                  <a:cxn ang="0">
                    <a:pos x="272" y="186"/>
                  </a:cxn>
                  <a:cxn ang="0">
                    <a:pos x="257" y="195"/>
                  </a:cxn>
                  <a:cxn ang="0">
                    <a:pos x="259" y="210"/>
                  </a:cxn>
                  <a:cxn ang="0">
                    <a:pos x="249" y="221"/>
                  </a:cxn>
                  <a:cxn ang="0">
                    <a:pos x="245" y="235"/>
                  </a:cxn>
                  <a:cxn ang="0">
                    <a:pos x="232" y="247"/>
                  </a:cxn>
                  <a:cxn ang="0">
                    <a:pos x="217" y="238"/>
                  </a:cxn>
                  <a:cxn ang="0">
                    <a:pos x="199" y="243"/>
                  </a:cxn>
                  <a:cxn ang="0">
                    <a:pos x="182" y="247"/>
                  </a:cxn>
                  <a:cxn ang="0">
                    <a:pos x="170" y="260"/>
                  </a:cxn>
                  <a:cxn ang="0">
                    <a:pos x="157" y="280"/>
                  </a:cxn>
                  <a:cxn ang="0">
                    <a:pos x="157" y="295"/>
                  </a:cxn>
                  <a:cxn ang="0">
                    <a:pos x="148" y="304"/>
                  </a:cxn>
                  <a:cxn ang="0">
                    <a:pos x="139" y="294"/>
                  </a:cxn>
                  <a:cxn ang="0">
                    <a:pos x="118" y="294"/>
                  </a:cxn>
                  <a:cxn ang="0">
                    <a:pos x="103" y="284"/>
                  </a:cxn>
                  <a:cxn ang="0">
                    <a:pos x="89" y="276"/>
                  </a:cxn>
                  <a:cxn ang="0">
                    <a:pos x="81" y="271"/>
                  </a:cxn>
                  <a:cxn ang="0">
                    <a:pos x="88" y="258"/>
                  </a:cxn>
                  <a:cxn ang="0">
                    <a:pos x="78" y="250"/>
                  </a:cxn>
                  <a:cxn ang="0">
                    <a:pos x="63" y="246"/>
                  </a:cxn>
                  <a:cxn ang="0">
                    <a:pos x="45" y="236"/>
                  </a:cxn>
                  <a:cxn ang="0">
                    <a:pos x="45" y="236"/>
                  </a:cxn>
                </a:cxnLst>
                <a:rect l="0" t="0" r="r" b="b"/>
                <a:pathLst>
                  <a:path w="281" h="304">
                    <a:moveTo>
                      <a:pt x="45" y="236"/>
                    </a:moveTo>
                    <a:cubicBezTo>
                      <a:pt x="45" y="227"/>
                      <a:pt x="42" y="216"/>
                      <a:pt x="36" y="206"/>
                    </a:cubicBezTo>
                    <a:cubicBezTo>
                      <a:pt x="36" y="206"/>
                      <a:pt x="24" y="198"/>
                      <a:pt x="37" y="194"/>
                    </a:cubicBezTo>
                    <a:cubicBezTo>
                      <a:pt x="37" y="194"/>
                      <a:pt x="43" y="192"/>
                      <a:pt x="53" y="194"/>
                    </a:cubicBezTo>
                    <a:cubicBezTo>
                      <a:pt x="53" y="184"/>
                      <a:pt x="32" y="184"/>
                      <a:pt x="29" y="149"/>
                    </a:cubicBezTo>
                    <a:cubicBezTo>
                      <a:pt x="23" y="143"/>
                      <a:pt x="31" y="128"/>
                      <a:pt x="20" y="126"/>
                    </a:cubicBezTo>
                    <a:cubicBezTo>
                      <a:pt x="8" y="124"/>
                      <a:pt x="14" y="108"/>
                      <a:pt x="9" y="107"/>
                    </a:cubicBezTo>
                    <a:cubicBezTo>
                      <a:pt x="9" y="107"/>
                      <a:pt x="0" y="103"/>
                      <a:pt x="12" y="87"/>
                    </a:cubicBezTo>
                    <a:cubicBezTo>
                      <a:pt x="12" y="87"/>
                      <a:pt x="12" y="87"/>
                      <a:pt x="12" y="87"/>
                    </a:cubicBezTo>
                    <a:cubicBezTo>
                      <a:pt x="5" y="63"/>
                      <a:pt x="5" y="63"/>
                      <a:pt x="5" y="63"/>
                    </a:cubicBezTo>
                    <a:cubicBezTo>
                      <a:pt x="5" y="63"/>
                      <a:pt x="5" y="63"/>
                      <a:pt x="5" y="63"/>
                    </a:cubicBezTo>
                    <a:cubicBezTo>
                      <a:pt x="5" y="63"/>
                      <a:pt x="6" y="45"/>
                      <a:pt x="18" y="46"/>
                    </a:cubicBezTo>
                    <a:cubicBezTo>
                      <a:pt x="18" y="46"/>
                      <a:pt x="38" y="44"/>
                      <a:pt x="42" y="52"/>
                    </a:cubicBezTo>
                    <a:cubicBezTo>
                      <a:pt x="42" y="52"/>
                      <a:pt x="37" y="68"/>
                      <a:pt x="60" y="50"/>
                    </a:cubicBezTo>
                    <a:cubicBezTo>
                      <a:pt x="60" y="50"/>
                      <a:pt x="75" y="43"/>
                      <a:pt x="84" y="32"/>
                    </a:cubicBezTo>
                    <a:cubicBezTo>
                      <a:pt x="84" y="32"/>
                      <a:pt x="86" y="22"/>
                      <a:pt x="93" y="15"/>
                    </a:cubicBezTo>
                    <a:cubicBezTo>
                      <a:pt x="93" y="15"/>
                      <a:pt x="96" y="3"/>
                      <a:pt x="129" y="10"/>
                    </a:cubicBezTo>
                    <a:cubicBezTo>
                      <a:pt x="129" y="10"/>
                      <a:pt x="163" y="15"/>
                      <a:pt x="178" y="7"/>
                    </a:cubicBezTo>
                    <a:cubicBezTo>
                      <a:pt x="204" y="0"/>
                      <a:pt x="196" y="8"/>
                      <a:pt x="206" y="12"/>
                    </a:cubicBezTo>
                    <a:cubicBezTo>
                      <a:pt x="206" y="12"/>
                      <a:pt x="213" y="13"/>
                      <a:pt x="225" y="14"/>
                    </a:cubicBezTo>
                    <a:cubicBezTo>
                      <a:pt x="224" y="23"/>
                      <a:pt x="228" y="26"/>
                      <a:pt x="228" y="26"/>
                    </a:cubicBezTo>
                    <a:cubicBezTo>
                      <a:pt x="236" y="25"/>
                      <a:pt x="233" y="41"/>
                      <a:pt x="225" y="39"/>
                    </a:cubicBezTo>
                    <a:cubicBezTo>
                      <a:pt x="221" y="45"/>
                      <a:pt x="218" y="54"/>
                      <a:pt x="218" y="54"/>
                    </a:cubicBezTo>
                    <a:cubicBezTo>
                      <a:pt x="214" y="68"/>
                      <a:pt x="221" y="74"/>
                      <a:pt x="221" y="74"/>
                    </a:cubicBezTo>
                    <a:cubicBezTo>
                      <a:pt x="228" y="80"/>
                      <a:pt x="222" y="85"/>
                      <a:pt x="222" y="85"/>
                    </a:cubicBezTo>
                    <a:cubicBezTo>
                      <a:pt x="223" y="107"/>
                      <a:pt x="218" y="114"/>
                      <a:pt x="218" y="114"/>
                    </a:cubicBezTo>
                    <a:cubicBezTo>
                      <a:pt x="221" y="130"/>
                      <a:pt x="229" y="116"/>
                      <a:pt x="229" y="116"/>
                    </a:cubicBezTo>
                    <a:cubicBezTo>
                      <a:pt x="246" y="110"/>
                      <a:pt x="248" y="126"/>
                      <a:pt x="248" y="126"/>
                    </a:cubicBezTo>
                    <a:cubicBezTo>
                      <a:pt x="252" y="141"/>
                      <a:pt x="259" y="143"/>
                      <a:pt x="259" y="143"/>
                    </a:cubicBezTo>
                    <a:cubicBezTo>
                      <a:pt x="281" y="162"/>
                      <a:pt x="267" y="162"/>
                      <a:pt x="267" y="162"/>
                    </a:cubicBezTo>
                    <a:cubicBezTo>
                      <a:pt x="258" y="165"/>
                      <a:pt x="258" y="174"/>
                      <a:pt x="258" y="174"/>
                    </a:cubicBezTo>
                    <a:cubicBezTo>
                      <a:pt x="276" y="173"/>
                      <a:pt x="272" y="186"/>
                      <a:pt x="272" y="186"/>
                    </a:cubicBezTo>
                    <a:cubicBezTo>
                      <a:pt x="273" y="196"/>
                      <a:pt x="257" y="192"/>
                      <a:pt x="257" y="195"/>
                    </a:cubicBezTo>
                    <a:cubicBezTo>
                      <a:pt x="271" y="205"/>
                      <a:pt x="259" y="210"/>
                      <a:pt x="259" y="210"/>
                    </a:cubicBezTo>
                    <a:cubicBezTo>
                      <a:pt x="260" y="217"/>
                      <a:pt x="249" y="221"/>
                      <a:pt x="249" y="221"/>
                    </a:cubicBezTo>
                    <a:cubicBezTo>
                      <a:pt x="242" y="225"/>
                      <a:pt x="245" y="235"/>
                      <a:pt x="245" y="235"/>
                    </a:cubicBezTo>
                    <a:cubicBezTo>
                      <a:pt x="246" y="258"/>
                      <a:pt x="232" y="247"/>
                      <a:pt x="232" y="247"/>
                    </a:cubicBezTo>
                    <a:cubicBezTo>
                      <a:pt x="224" y="247"/>
                      <a:pt x="225" y="237"/>
                      <a:pt x="217" y="238"/>
                    </a:cubicBezTo>
                    <a:cubicBezTo>
                      <a:pt x="210" y="236"/>
                      <a:pt x="210" y="243"/>
                      <a:pt x="199" y="243"/>
                    </a:cubicBezTo>
                    <a:cubicBezTo>
                      <a:pt x="184" y="239"/>
                      <a:pt x="182" y="247"/>
                      <a:pt x="182" y="247"/>
                    </a:cubicBezTo>
                    <a:cubicBezTo>
                      <a:pt x="177" y="252"/>
                      <a:pt x="181" y="265"/>
                      <a:pt x="170" y="260"/>
                    </a:cubicBezTo>
                    <a:cubicBezTo>
                      <a:pt x="153" y="257"/>
                      <a:pt x="157" y="280"/>
                      <a:pt x="157" y="280"/>
                    </a:cubicBezTo>
                    <a:cubicBezTo>
                      <a:pt x="168" y="291"/>
                      <a:pt x="157" y="295"/>
                      <a:pt x="157" y="295"/>
                    </a:cubicBezTo>
                    <a:cubicBezTo>
                      <a:pt x="155" y="301"/>
                      <a:pt x="148" y="304"/>
                      <a:pt x="148" y="304"/>
                    </a:cubicBezTo>
                    <a:cubicBezTo>
                      <a:pt x="148" y="304"/>
                      <a:pt x="149" y="297"/>
                      <a:pt x="139" y="294"/>
                    </a:cubicBezTo>
                    <a:cubicBezTo>
                      <a:pt x="139" y="294"/>
                      <a:pt x="128" y="289"/>
                      <a:pt x="118" y="294"/>
                    </a:cubicBezTo>
                    <a:cubicBezTo>
                      <a:pt x="118" y="294"/>
                      <a:pt x="107" y="299"/>
                      <a:pt x="103" y="284"/>
                    </a:cubicBezTo>
                    <a:cubicBezTo>
                      <a:pt x="103" y="284"/>
                      <a:pt x="100" y="277"/>
                      <a:pt x="89" y="276"/>
                    </a:cubicBezTo>
                    <a:cubicBezTo>
                      <a:pt x="89" y="276"/>
                      <a:pt x="82" y="280"/>
                      <a:pt x="81" y="271"/>
                    </a:cubicBezTo>
                    <a:cubicBezTo>
                      <a:pt x="74" y="266"/>
                      <a:pt x="90" y="264"/>
                      <a:pt x="88" y="258"/>
                    </a:cubicBezTo>
                    <a:cubicBezTo>
                      <a:pt x="88" y="258"/>
                      <a:pt x="87" y="250"/>
                      <a:pt x="78" y="250"/>
                    </a:cubicBezTo>
                    <a:cubicBezTo>
                      <a:pt x="78" y="250"/>
                      <a:pt x="74" y="243"/>
                      <a:pt x="63" y="246"/>
                    </a:cubicBezTo>
                    <a:cubicBezTo>
                      <a:pt x="63" y="246"/>
                      <a:pt x="54" y="247"/>
                      <a:pt x="45" y="236"/>
                    </a:cubicBezTo>
                    <a:cubicBezTo>
                      <a:pt x="45" y="236"/>
                      <a:pt x="45" y="236"/>
                      <a:pt x="45" y="236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2" name="Freeform 54"/>
              <p:cNvSpPr>
                <a:spLocks/>
              </p:cNvSpPr>
              <p:nvPr/>
            </p:nvSpPr>
            <p:spPr bwMode="auto">
              <a:xfrm>
                <a:off x="1393601" y="2324039"/>
                <a:ext cx="916012" cy="877349"/>
              </a:xfrm>
              <a:custGeom>
                <a:avLst/>
                <a:gdLst/>
                <a:ahLst/>
                <a:cxnLst>
                  <a:cxn ang="0">
                    <a:pos x="83" y="17"/>
                  </a:cxn>
                  <a:cxn ang="0">
                    <a:pos x="73" y="45"/>
                  </a:cxn>
                  <a:cxn ang="0">
                    <a:pos x="77" y="76"/>
                  </a:cxn>
                  <a:cxn ang="0">
                    <a:pos x="84" y="107"/>
                  </a:cxn>
                  <a:cxn ang="0">
                    <a:pos x="114" y="134"/>
                  </a:cxn>
                  <a:cxn ang="0">
                    <a:pos x="113" y="165"/>
                  </a:cxn>
                  <a:cxn ang="0">
                    <a:pos x="112" y="186"/>
                  </a:cxn>
                  <a:cxn ang="0">
                    <a:pos x="104" y="212"/>
                  </a:cxn>
                  <a:cxn ang="0">
                    <a:pos x="87" y="238"/>
                  </a:cxn>
                  <a:cxn ang="0">
                    <a:pos x="54" y="234"/>
                  </a:cxn>
                  <a:cxn ang="0">
                    <a:pos x="25" y="251"/>
                  </a:cxn>
                  <a:cxn ang="0">
                    <a:pos x="12" y="286"/>
                  </a:cxn>
                  <a:cxn ang="0">
                    <a:pos x="17" y="299"/>
                  </a:cxn>
                  <a:cxn ang="0">
                    <a:pos x="17" y="335"/>
                  </a:cxn>
                  <a:cxn ang="0">
                    <a:pos x="32" y="351"/>
                  </a:cxn>
                  <a:cxn ang="0">
                    <a:pos x="45" y="329"/>
                  </a:cxn>
                  <a:cxn ang="0">
                    <a:pos x="93" y="318"/>
                  </a:cxn>
                  <a:cxn ang="0">
                    <a:pos x="127" y="316"/>
                  </a:cxn>
                  <a:cxn ang="0">
                    <a:pos x="146" y="326"/>
                  </a:cxn>
                  <a:cxn ang="0">
                    <a:pos x="176" y="306"/>
                  </a:cxn>
                  <a:cxn ang="0">
                    <a:pos x="216" y="272"/>
                  </a:cxn>
                  <a:cxn ang="0">
                    <a:pos x="251" y="268"/>
                  </a:cxn>
                  <a:cxn ang="0">
                    <a:pos x="256" y="245"/>
                  </a:cxn>
                  <a:cxn ang="0">
                    <a:pos x="256" y="207"/>
                  </a:cxn>
                  <a:cxn ang="0">
                    <a:pos x="272" y="168"/>
                  </a:cxn>
                  <a:cxn ang="0">
                    <a:pos x="280" y="151"/>
                  </a:cxn>
                  <a:cxn ang="0">
                    <a:pos x="286" y="132"/>
                  </a:cxn>
                  <a:cxn ang="0">
                    <a:pos x="292" y="107"/>
                  </a:cxn>
                  <a:cxn ang="0">
                    <a:pos x="306" y="101"/>
                  </a:cxn>
                  <a:cxn ang="0">
                    <a:pos x="322" y="85"/>
                  </a:cxn>
                  <a:cxn ang="0">
                    <a:pos x="270" y="70"/>
                  </a:cxn>
                  <a:cxn ang="0">
                    <a:pos x="263" y="52"/>
                  </a:cxn>
                  <a:cxn ang="0">
                    <a:pos x="253" y="45"/>
                  </a:cxn>
                  <a:cxn ang="0">
                    <a:pos x="234" y="46"/>
                  </a:cxn>
                  <a:cxn ang="0">
                    <a:pos x="181" y="28"/>
                  </a:cxn>
                  <a:cxn ang="0">
                    <a:pos x="148" y="17"/>
                  </a:cxn>
                  <a:cxn ang="0">
                    <a:pos x="105" y="5"/>
                  </a:cxn>
                  <a:cxn ang="0">
                    <a:pos x="80" y="4"/>
                  </a:cxn>
                </a:cxnLst>
                <a:rect l="0" t="0" r="r" b="b"/>
                <a:pathLst>
                  <a:path w="323" h="351">
                    <a:moveTo>
                      <a:pt x="80" y="4"/>
                    </a:moveTo>
                    <a:cubicBezTo>
                      <a:pt x="79" y="13"/>
                      <a:pt x="83" y="17"/>
                      <a:pt x="83" y="17"/>
                    </a:cubicBezTo>
                    <a:cubicBezTo>
                      <a:pt x="91" y="16"/>
                      <a:pt x="88" y="32"/>
                      <a:pt x="80" y="30"/>
                    </a:cubicBezTo>
                    <a:cubicBezTo>
                      <a:pt x="76" y="36"/>
                      <a:pt x="73" y="45"/>
                      <a:pt x="73" y="45"/>
                    </a:cubicBezTo>
                    <a:cubicBezTo>
                      <a:pt x="69" y="59"/>
                      <a:pt x="76" y="65"/>
                      <a:pt x="76" y="65"/>
                    </a:cubicBezTo>
                    <a:cubicBezTo>
                      <a:pt x="83" y="71"/>
                      <a:pt x="77" y="76"/>
                      <a:pt x="77" y="76"/>
                    </a:cubicBezTo>
                    <a:cubicBezTo>
                      <a:pt x="78" y="98"/>
                      <a:pt x="73" y="105"/>
                      <a:pt x="73" y="105"/>
                    </a:cubicBezTo>
                    <a:cubicBezTo>
                      <a:pt x="76" y="121"/>
                      <a:pt x="84" y="107"/>
                      <a:pt x="84" y="107"/>
                    </a:cubicBezTo>
                    <a:cubicBezTo>
                      <a:pt x="101" y="101"/>
                      <a:pt x="103" y="117"/>
                      <a:pt x="103" y="117"/>
                    </a:cubicBezTo>
                    <a:cubicBezTo>
                      <a:pt x="107" y="132"/>
                      <a:pt x="114" y="134"/>
                      <a:pt x="114" y="134"/>
                    </a:cubicBezTo>
                    <a:cubicBezTo>
                      <a:pt x="136" y="153"/>
                      <a:pt x="122" y="153"/>
                      <a:pt x="122" y="153"/>
                    </a:cubicBezTo>
                    <a:cubicBezTo>
                      <a:pt x="113" y="156"/>
                      <a:pt x="113" y="165"/>
                      <a:pt x="113" y="165"/>
                    </a:cubicBezTo>
                    <a:cubicBezTo>
                      <a:pt x="131" y="164"/>
                      <a:pt x="127" y="177"/>
                      <a:pt x="127" y="177"/>
                    </a:cubicBezTo>
                    <a:cubicBezTo>
                      <a:pt x="128" y="187"/>
                      <a:pt x="112" y="183"/>
                      <a:pt x="112" y="186"/>
                    </a:cubicBezTo>
                    <a:cubicBezTo>
                      <a:pt x="126" y="196"/>
                      <a:pt x="114" y="201"/>
                      <a:pt x="114" y="201"/>
                    </a:cubicBezTo>
                    <a:cubicBezTo>
                      <a:pt x="115" y="208"/>
                      <a:pt x="104" y="212"/>
                      <a:pt x="104" y="212"/>
                    </a:cubicBezTo>
                    <a:cubicBezTo>
                      <a:pt x="97" y="216"/>
                      <a:pt x="100" y="226"/>
                      <a:pt x="100" y="226"/>
                    </a:cubicBezTo>
                    <a:cubicBezTo>
                      <a:pt x="101" y="249"/>
                      <a:pt x="87" y="238"/>
                      <a:pt x="87" y="238"/>
                    </a:cubicBezTo>
                    <a:cubicBezTo>
                      <a:pt x="79" y="238"/>
                      <a:pt x="80" y="228"/>
                      <a:pt x="72" y="229"/>
                    </a:cubicBezTo>
                    <a:cubicBezTo>
                      <a:pt x="65" y="227"/>
                      <a:pt x="65" y="234"/>
                      <a:pt x="54" y="234"/>
                    </a:cubicBezTo>
                    <a:cubicBezTo>
                      <a:pt x="39" y="230"/>
                      <a:pt x="37" y="238"/>
                      <a:pt x="37" y="238"/>
                    </a:cubicBezTo>
                    <a:cubicBezTo>
                      <a:pt x="32" y="243"/>
                      <a:pt x="36" y="256"/>
                      <a:pt x="25" y="251"/>
                    </a:cubicBezTo>
                    <a:cubicBezTo>
                      <a:pt x="8" y="248"/>
                      <a:pt x="12" y="271"/>
                      <a:pt x="12" y="271"/>
                    </a:cubicBezTo>
                    <a:cubicBezTo>
                      <a:pt x="23" y="282"/>
                      <a:pt x="12" y="286"/>
                      <a:pt x="12" y="286"/>
                    </a:cubicBezTo>
                    <a:cubicBezTo>
                      <a:pt x="10" y="292"/>
                      <a:pt x="3" y="295"/>
                      <a:pt x="3" y="295"/>
                    </a:cubicBezTo>
                    <a:cubicBezTo>
                      <a:pt x="0" y="302"/>
                      <a:pt x="17" y="299"/>
                      <a:pt x="17" y="299"/>
                    </a:cubicBezTo>
                    <a:cubicBezTo>
                      <a:pt x="21" y="304"/>
                      <a:pt x="14" y="311"/>
                      <a:pt x="14" y="311"/>
                    </a:cubicBezTo>
                    <a:cubicBezTo>
                      <a:pt x="11" y="328"/>
                      <a:pt x="17" y="335"/>
                      <a:pt x="17" y="335"/>
                    </a:cubicBezTo>
                    <a:cubicBezTo>
                      <a:pt x="17" y="335"/>
                      <a:pt x="17" y="335"/>
                      <a:pt x="17" y="335"/>
                    </a:cubicBezTo>
                    <a:cubicBezTo>
                      <a:pt x="32" y="351"/>
                      <a:pt x="32" y="351"/>
                      <a:pt x="32" y="351"/>
                    </a:cubicBezTo>
                    <a:cubicBezTo>
                      <a:pt x="32" y="351"/>
                      <a:pt x="32" y="351"/>
                      <a:pt x="32" y="351"/>
                    </a:cubicBezTo>
                    <a:cubicBezTo>
                      <a:pt x="32" y="351"/>
                      <a:pt x="47" y="337"/>
                      <a:pt x="45" y="329"/>
                    </a:cubicBezTo>
                    <a:cubicBezTo>
                      <a:pt x="47" y="313"/>
                      <a:pt x="59" y="332"/>
                      <a:pt x="69" y="326"/>
                    </a:cubicBezTo>
                    <a:cubicBezTo>
                      <a:pt x="69" y="326"/>
                      <a:pt x="86" y="326"/>
                      <a:pt x="93" y="318"/>
                    </a:cubicBezTo>
                    <a:cubicBezTo>
                      <a:pt x="93" y="318"/>
                      <a:pt x="99" y="309"/>
                      <a:pt x="108" y="311"/>
                    </a:cubicBezTo>
                    <a:cubicBezTo>
                      <a:pt x="108" y="311"/>
                      <a:pt x="119" y="308"/>
                      <a:pt x="127" y="316"/>
                    </a:cubicBezTo>
                    <a:cubicBezTo>
                      <a:pt x="137" y="306"/>
                      <a:pt x="131" y="329"/>
                      <a:pt x="137" y="330"/>
                    </a:cubicBezTo>
                    <a:cubicBezTo>
                      <a:pt x="142" y="330"/>
                      <a:pt x="146" y="326"/>
                      <a:pt x="146" y="326"/>
                    </a:cubicBezTo>
                    <a:cubicBezTo>
                      <a:pt x="153" y="309"/>
                      <a:pt x="158" y="318"/>
                      <a:pt x="158" y="318"/>
                    </a:cubicBezTo>
                    <a:cubicBezTo>
                      <a:pt x="166" y="320"/>
                      <a:pt x="176" y="306"/>
                      <a:pt x="176" y="306"/>
                    </a:cubicBezTo>
                    <a:cubicBezTo>
                      <a:pt x="193" y="295"/>
                      <a:pt x="195" y="285"/>
                      <a:pt x="195" y="285"/>
                    </a:cubicBezTo>
                    <a:cubicBezTo>
                      <a:pt x="205" y="270"/>
                      <a:pt x="216" y="272"/>
                      <a:pt x="216" y="272"/>
                    </a:cubicBezTo>
                    <a:cubicBezTo>
                      <a:pt x="226" y="273"/>
                      <a:pt x="230" y="266"/>
                      <a:pt x="230" y="266"/>
                    </a:cubicBezTo>
                    <a:cubicBezTo>
                      <a:pt x="238" y="257"/>
                      <a:pt x="241" y="271"/>
                      <a:pt x="251" y="268"/>
                    </a:cubicBezTo>
                    <a:cubicBezTo>
                      <a:pt x="258" y="267"/>
                      <a:pt x="253" y="260"/>
                      <a:pt x="253" y="260"/>
                    </a:cubicBezTo>
                    <a:cubicBezTo>
                      <a:pt x="245" y="249"/>
                      <a:pt x="256" y="245"/>
                      <a:pt x="256" y="245"/>
                    </a:cubicBezTo>
                    <a:cubicBezTo>
                      <a:pt x="262" y="233"/>
                      <a:pt x="256" y="227"/>
                      <a:pt x="256" y="227"/>
                    </a:cubicBezTo>
                    <a:cubicBezTo>
                      <a:pt x="252" y="219"/>
                      <a:pt x="260" y="218"/>
                      <a:pt x="256" y="207"/>
                    </a:cubicBezTo>
                    <a:cubicBezTo>
                      <a:pt x="258" y="193"/>
                      <a:pt x="249" y="183"/>
                      <a:pt x="259" y="181"/>
                    </a:cubicBezTo>
                    <a:cubicBezTo>
                      <a:pt x="268" y="179"/>
                      <a:pt x="272" y="168"/>
                      <a:pt x="272" y="168"/>
                    </a:cubicBezTo>
                    <a:cubicBezTo>
                      <a:pt x="272" y="168"/>
                      <a:pt x="272" y="168"/>
                      <a:pt x="272" y="168"/>
                    </a:cubicBezTo>
                    <a:cubicBezTo>
                      <a:pt x="280" y="151"/>
                      <a:pt x="280" y="151"/>
                      <a:pt x="280" y="151"/>
                    </a:cubicBezTo>
                    <a:cubicBezTo>
                      <a:pt x="280" y="151"/>
                      <a:pt x="280" y="151"/>
                      <a:pt x="280" y="151"/>
                    </a:cubicBezTo>
                    <a:cubicBezTo>
                      <a:pt x="289" y="151"/>
                      <a:pt x="286" y="132"/>
                      <a:pt x="286" y="132"/>
                    </a:cubicBezTo>
                    <a:cubicBezTo>
                      <a:pt x="298" y="125"/>
                      <a:pt x="290" y="122"/>
                      <a:pt x="290" y="122"/>
                    </a:cubicBezTo>
                    <a:cubicBezTo>
                      <a:pt x="285" y="111"/>
                      <a:pt x="292" y="107"/>
                      <a:pt x="292" y="107"/>
                    </a:cubicBezTo>
                    <a:cubicBezTo>
                      <a:pt x="293" y="114"/>
                      <a:pt x="292" y="116"/>
                      <a:pt x="302" y="119"/>
                    </a:cubicBezTo>
                    <a:cubicBezTo>
                      <a:pt x="299" y="108"/>
                      <a:pt x="306" y="101"/>
                      <a:pt x="306" y="101"/>
                    </a:cubicBezTo>
                    <a:cubicBezTo>
                      <a:pt x="311" y="93"/>
                      <a:pt x="317" y="98"/>
                      <a:pt x="317" y="98"/>
                    </a:cubicBezTo>
                    <a:cubicBezTo>
                      <a:pt x="314" y="91"/>
                      <a:pt x="322" y="85"/>
                      <a:pt x="322" y="85"/>
                    </a:cubicBezTo>
                    <a:cubicBezTo>
                      <a:pt x="323" y="69"/>
                      <a:pt x="292" y="68"/>
                      <a:pt x="292" y="76"/>
                    </a:cubicBezTo>
                    <a:cubicBezTo>
                      <a:pt x="266" y="79"/>
                      <a:pt x="270" y="70"/>
                      <a:pt x="270" y="70"/>
                    </a:cubicBezTo>
                    <a:cubicBezTo>
                      <a:pt x="278" y="63"/>
                      <a:pt x="266" y="63"/>
                      <a:pt x="266" y="63"/>
                    </a:cubicBezTo>
                    <a:cubicBezTo>
                      <a:pt x="259" y="59"/>
                      <a:pt x="263" y="52"/>
                      <a:pt x="263" y="52"/>
                    </a:cubicBezTo>
                    <a:cubicBezTo>
                      <a:pt x="265" y="45"/>
                      <a:pt x="253" y="45"/>
                      <a:pt x="253" y="45"/>
                    </a:cubicBezTo>
                    <a:cubicBezTo>
                      <a:pt x="253" y="45"/>
                      <a:pt x="253" y="45"/>
                      <a:pt x="253" y="45"/>
                    </a:cubicBezTo>
                    <a:cubicBezTo>
                      <a:pt x="234" y="46"/>
                      <a:pt x="234" y="46"/>
                      <a:pt x="234" y="46"/>
                    </a:cubicBezTo>
                    <a:cubicBezTo>
                      <a:pt x="234" y="46"/>
                      <a:pt x="234" y="46"/>
                      <a:pt x="234" y="46"/>
                    </a:cubicBezTo>
                    <a:cubicBezTo>
                      <a:pt x="220" y="44"/>
                      <a:pt x="216" y="31"/>
                      <a:pt x="191" y="32"/>
                    </a:cubicBezTo>
                    <a:cubicBezTo>
                      <a:pt x="179" y="33"/>
                      <a:pt x="181" y="28"/>
                      <a:pt x="181" y="28"/>
                    </a:cubicBezTo>
                    <a:cubicBezTo>
                      <a:pt x="179" y="20"/>
                      <a:pt x="162" y="21"/>
                      <a:pt x="162" y="21"/>
                    </a:cubicBezTo>
                    <a:cubicBezTo>
                      <a:pt x="148" y="24"/>
                      <a:pt x="148" y="17"/>
                      <a:pt x="148" y="17"/>
                    </a:cubicBezTo>
                    <a:cubicBezTo>
                      <a:pt x="145" y="7"/>
                      <a:pt x="128" y="10"/>
                      <a:pt x="128" y="10"/>
                    </a:cubicBezTo>
                    <a:cubicBezTo>
                      <a:pt x="111" y="10"/>
                      <a:pt x="113" y="0"/>
                      <a:pt x="105" y="5"/>
                    </a:cubicBezTo>
                    <a:cubicBezTo>
                      <a:pt x="95" y="6"/>
                      <a:pt x="87" y="4"/>
                      <a:pt x="80" y="4"/>
                    </a:cubicBezTo>
                    <a:cubicBezTo>
                      <a:pt x="80" y="4"/>
                      <a:pt x="80" y="4"/>
                      <a:pt x="80" y="4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3" name="Freeform 53"/>
              <p:cNvSpPr>
                <a:spLocks/>
              </p:cNvSpPr>
              <p:nvPr/>
            </p:nvSpPr>
            <p:spPr bwMode="auto">
              <a:xfrm>
                <a:off x="1718901" y="2966623"/>
                <a:ext cx="596156" cy="973938"/>
              </a:xfrm>
              <a:custGeom>
                <a:avLst/>
                <a:gdLst/>
                <a:ahLst/>
                <a:cxnLst>
                  <a:cxn ang="0">
                    <a:pos x="138" y="12"/>
                  </a:cxn>
                  <a:cxn ang="0">
                    <a:pos x="142" y="32"/>
                  </a:cxn>
                  <a:cxn ang="0">
                    <a:pos x="146" y="45"/>
                  </a:cxn>
                  <a:cxn ang="0">
                    <a:pos x="161" y="63"/>
                  </a:cxn>
                  <a:cxn ang="0">
                    <a:pos x="178" y="68"/>
                  </a:cxn>
                  <a:cxn ang="0">
                    <a:pos x="182" y="91"/>
                  </a:cxn>
                  <a:cxn ang="0">
                    <a:pos x="178" y="111"/>
                  </a:cxn>
                  <a:cxn ang="0">
                    <a:pos x="171" y="128"/>
                  </a:cxn>
                  <a:cxn ang="0">
                    <a:pos x="183" y="149"/>
                  </a:cxn>
                  <a:cxn ang="0">
                    <a:pos x="204" y="155"/>
                  </a:cxn>
                  <a:cxn ang="0">
                    <a:pos x="199" y="166"/>
                  </a:cxn>
                  <a:cxn ang="0">
                    <a:pos x="199" y="179"/>
                  </a:cxn>
                  <a:cxn ang="0">
                    <a:pos x="195" y="191"/>
                  </a:cxn>
                  <a:cxn ang="0">
                    <a:pos x="196" y="217"/>
                  </a:cxn>
                  <a:cxn ang="0">
                    <a:pos x="203" y="251"/>
                  </a:cxn>
                  <a:cxn ang="0">
                    <a:pos x="182" y="268"/>
                  </a:cxn>
                  <a:cxn ang="0">
                    <a:pos x="153" y="274"/>
                  </a:cxn>
                  <a:cxn ang="0">
                    <a:pos x="142" y="302"/>
                  </a:cxn>
                  <a:cxn ang="0">
                    <a:pos x="140" y="358"/>
                  </a:cxn>
                  <a:cxn ang="0">
                    <a:pos x="125" y="360"/>
                  </a:cxn>
                  <a:cxn ang="0">
                    <a:pos x="98" y="368"/>
                  </a:cxn>
                  <a:cxn ang="0">
                    <a:pos x="83" y="367"/>
                  </a:cxn>
                  <a:cxn ang="0">
                    <a:pos x="70" y="361"/>
                  </a:cxn>
                  <a:cxn ang="0">
                    <a:pos x="48" y="366"/>
                  </a:cxn>
                  <a:cxn ang="0">
                    <a:pos x="48" y="381"/>
                  </a:cxn>
                  <a:cxn ang="0">
                    <a:pos x="32" y="369"/>
                  </a:cxn>
                  <a:cxn ang="0">
                    <a:pos x="32" y="369"/>
                  </a:cxn>
                  <a:cxn ang="0">
                    <a:pos x="15" y="369"/>
                  </a:cxn>
                  <a:cxn ang="0">
                    <a:pos x="15" y="369"/>
                  </a:cxn>
                  <a:cxn ang="0">
                    <a:pos x="10" y="352"/>
                  </a:cxn>
                  <a:cxn ang="0">
                    <a:pos x="4" y="315"/>
                  </a:cxn>
                  <a:cxn ang="0">
                    <a:pos x="4" y="272"/>
                  </a:cxn>
                  <a:cxn ang="0">
                    <a:pos x="8" y="237"/>
                  </a:cxn>
                  <a:cxn ang="0">
                    <a:pos x="6" y="202"/>
                  </a:cxn>
                  <a:cxn ang="0">
                    <a:pos x="7" y="183"/>
                  </a:cxn>
                  <a:cxn ang="0">
                    <a:pos x="13" y="160"/>
                  </a:cxn>
                  <a:cxn ang="0">
                    <a:pos x="14" y="149"/>
                  </a:cxn>
                  <a:cxn ang="0">
                    <a:pos x="13" y="138"/>
                  </a:cxn>
                  <a:cxn ang="0">
                    <a:pos x="17" y="104"/>
                  </a:cxn>
                  <a:cxn ang="0">
                    <a:pos x="24" y="73"/>
                  </a:cxn>
                  <a:cxn ang="0">
                    <a:pos x="32" y="69"/>
                  </a:cxn>
                  <a:cxn ang="0">
                    <a:pos x="44" y="61"/>
                  </a:cxn>
                  <a:cxn ang="0">
                    <a:pos x="62" y="49"/>
                  </a:cxn>
                  <a:cxn ang="0">
                    <a:pos x="81" y="28"/>
                  </a:cxn>
                  <a:cxn ang="0">
                    <a:pos x="102" y="15"/>
                  </a:cxn>
                  <a:cxn ang="0">
                    <a:pos x="116" y="9"/>
                  </a:cxn>
                  <a:cxn ang="0">
                    <a:pos x="138" y="12"/>
                  </a:cxn>
                  <a:cxn ang="0">
                    <a:pos x="138" y="12"/>
                  </a:cxn>
                </a:cxnLst>
                <a:rect l="0" t="0" r="r" b="b"/>
                <a:pathLst>
                  <a:path w="211" h="390">
                    <a:moveTo>
                      <a:pt x="138" y="12"/>
                    </a:moveTo>
                    <a:cubicBezTo>
                      <a:pt x="138" y="21"/>
                      <a:pt x="149" y="19"/>
                      <a:pt x="142" y="32"/>
                    </a:cubicBezTo>
                    <a:cubicBezTo>
                      <a:pt x="142" y="32"/>
                      <a:pt x="134" y="38"/>
                      <a:pt x="146" y="45"/>
                    </a:cubicBezTo>
                    <a:cubicBezTo>
                      <a:pt x="156" y="55"/>
                      <a:pt x="156" y="63"/>
                      <a:pt x="161" y="63"/>
                    </a:cubicBezTo>
                    <a:cubicBezTo>
                      <a:pt x="161" y="63"/>
                      <a:pt x="171" y="78"/>
                      <a:pt x="178" y="68"/>
                    </a:cubicBezTo>
                    <a:cubicBezTo>
                      <a:pt x="178" y="68"/>
                      <a:pt x="182" y="72"/>
                      <a:pt x="182" y="91"/>
                    </a:cubicBezTo>
                    <a:cubicBezTo>
                      <a:pt x="175" y="102"/>
                      <a:pt x="190" y="105"/>
                      <a:pt x="178" y="111"/>
                    </a:cubicBezTo>
                    <a:cubicBezTo>
                      <a:pt x="178" y="111"/>
                      <a:pt x="168" y="110"/>
                      <a:pt x="171" y="128"/>
                    </a:cubicBezTo>
                    <a:cubicBezTo>
                      <a:pt x="171" y="128"/>
                      <a:pt x="171" y="138"/>
                      <a:pt x="183" y="149"/>
                    </a:cubicBezTo>
                    <a:cubicBezTo>
                      <a:pt x="183" y="149"/>
                      <a:pt x="199" y="149"/>
                      <a:pt x="204" y="155"/>
                    </a:cubicBezTo>
                    <a:cubicBezTo>
                      <a:pt x="211" y="162"/>
                      <a:pt x="199" y="166"/>
                      <a:pt x="199" y="166"/>
                    </a:cubicBezTo>
                    <a:cubicBezTo>
                      <a:pt x="188" y="169"/>
                      <a:pt x="199" y="179"/>
                      <a:pt x="199" y="179"/>
                    </a:cubicBezTo>
                    <a:cubicBezTo>
                      <a:pt x="201" y="186"/>
                      <a:pt x="195" y="191"/>
                      <a:pt x="195" y="191"/>
                    </a:cubicBezTo>
                    <a:cubicBezTo>
                      <a:pt x="182" y="204"/>
                      <a:pt x="196" y="217"/>
                      <a:pt x="196" y="217"/>
                    </a:cubicBezTo>
                    <a:cubicBezTo>
                      <a:pt x="205" y="230"/>
                      <a:pt x="203" y="251"/>
                      <a:pt x="203" y="251"/>
                    </a:cubicBezTo>
                    <a:cubicBezTo>
                      <a:pt x="210" y="282"/>
                      <a:pt x="182" y="268"/>
                      <a:pt x="182" y="268"/>
                    </a:cubicBezTo>
                    <a:cubicBezTo>
                      <a:pt x="176" y="259"/>
                      <a:pt x="153" y="267"/>
                      <a:pt x="153" y="274"/>
                    </a:cubicBezTo>
                    <a:cubicBezTo>
                      <a:pt x="156" y="279"/>
                      <a:pt x="141" y="285"/>
                      <a:pt x="142" y="302"/>
                    </a:cubicBezTo>
                    <a:cubicBezTo>
                      <a:pt x="149" y="343"/>
                      <a:pt x="140" y="358"/>
                      <a:pt x="140" y="358"/>
                    </a:cubicBezTo>
                    <a:cubicBezTo>
                      <a:pt x="134" y="364"/>
                      <a:pt x="125" y="360"/>
                      <a:pt x="125" y="360"/>
                    </a:cubicBezTo>
                    <a:cubicBezTo>
                      <a:pt x="112" y="370"/>
                      <a:pt x="98" y="368"/>
                      <a:pt x="98" y="368"/>
                    </a:cubicBezTo>
                    <a:cubicBezTo>
                      <a:pt x="93" y="361"/>
                      <a:pt x="83" y="367"/>
                      <a:pt x="83" y="367"/>
                    </a:cubicBezTo>
                    <a:cubicBezTo>
                      <a:pt x="73" y="375"/>
                      <a:pt x="70" y="361"/>
                      <a:pt x="70" y="361"/>
                    </a:cubicBezTo>
                    <a:cubicBezTo>
                      <a:pt x="57" y="361"/>
                      <a:pt x="48" y="366"/>
                      <a:pt x="48" y="366"/>
                    </a:cubicBezTo>
                    <a:cubicBezTo>
                      <a:pt x="56" y="374"/>
                      <a:pt x="48" y="381"/>
                      <a:pt x="48" y="381"/>
                    </a:cubicBezTo>
                    <a:cubicBezTo>
                      <a:pt x="36" y="390"/>
                      <a:pt x="32" y="369"/>
                      <a:pt x="32" y="369"/>
                    </a:cubicBezTo>
                    <a:cubicBezTo>
                      <a:pt x="32" y="369"/>
                      <a:pt x="32" y="369"/>
                      <a:pt x="32" y="369"/>
                    </a:cubicBezTo>
                    <a:cubicBezTo>
                      <a:pt x="15" y="369"/>
                      <a:pt x="15" y="369"/>
                      <a:pt x="15" y="369"/>
                    </a:cubicBezTo>
                    <a:cubicBezTo>
                      <a:pt x="15" y="369"/>
                      <a:pt x="15" y="369"/>
                      <a:pt x="15" y="369"/>
                    </a:cubicBezTo>
                    <a:cubicBezTo>
                      <a:pt x="17" y="358"/>
                      <a:pt x="10" y="352"/>
                      <a:pt x="10" y="352"/>
                    </a:cubicBezTo>
                    <a:cubicBezTo>
                      <a:pt x="1" y="343"/>
                      <a:pt x="4" y="315"/>
                      <a:pt x="4" y="315"/>
                    </a:cubicBezTo>
                    <a:cubicBezTo>
                      <a:pt x="0" y="298"/>
                      <a:pt x="4" y="272"/>
                      <a:pt x="4" y="272"/>
                    </a:cubicBezTo>
                    <a:cubicBezTo>
                      <a:pt x="10" y="265"/>
                      <a:pt x="1" y="250"/>
                      <a:pt x="8" y="237"/>
                    </a:cubicBezTo>
                    <a:cubicBezTo>
                      <a:pt x="14" y="219"/>
                      <a:pt x="6" y="202"/>
                      <a:pt x="6" y="202"/>
                    </a:cubicBezTo>
                    <a:cubicBezTo>
                      <a:pt x="1" y="188"/>
                      <a:pt x="7" y="183"/>
                      <a:pt x="7" y="183"/>
                    </a:cubicBezTo>
                    <a:cubicBezTo>
                      <a:pt x="7" y="183"/>
                      <a:pt x="13" y="177"/>
                      <a:pt x="13" y="160"/>
                    </a:cubicBezTo>
                    <a:cubicBezTo>
                      <a:pt x="10" y="158"/>
                      <a:pt x="14" y="149"/>
                      <a:pt x="14" y="149"/>
                    </a:cubicBezTo>
                    <a:cubicBezTo>
                      <a:pt x="19" y="142"/>
                      <a:pt x="13" y="138"/>
                      <a:pt x="13" y="138"/>
                    </a:cubicBezTo>
                    <a:cubicBezTo>
                      <a:pt x="3" y="114"/>
                      <a:pt x="17" y="104"/>
                      <a:pt x="17" y="104"/>
                    </a:cubicBezTo>
                    <a:cubicBezTo>
                      <a:pt x="17" y="81"/>
                      <a:pt x="25" y="91"/>
                      <a:pt x="24" y="73"/>
                    </a:cubicBezTo>
                    <a:cubicBezTo>
                      <a:pt x="29" y="73"/>
                      <a:pt x="32" y="69"/>
                      <a:pt x="32" y="69"/>
                    </a:cubicBezTo>
                    <a:cubicBezTo>
                      <a:pt x="39" y="52"/>
                      <a:pt x="44" y="61"/>
                      <a:pt x="44" y="61"/>
                    </a:cubicBezTo>
                    <a:cubicBezTo>
                      <a:pt x="52" y="63"/>
                      <a:pt x="62" y="49"/>
                      <a:pt x="62" y="49"/>
                    </a:cubicBezTo>
                    <a:cubicBezTo>
                      <a:pt x="79" y="38"/>
                      <a:pt x="81" y="28"/>
                      <a:pt x="81" y="28"/>
                    </a:cubicBezTo>
                    <a:cubicBezTo>
                      <a:pt x="91" y="13"/>
                      <a:pt x="102" y="15"/>
                      <a:pt x="102" y="15"/>
                    </a:cubicBezTo>
                    <a:cubicBezTo>
                      <a:pt x="112" y="16"/>
                      <a:pt x="116" y="9"/>
                      <a:pt x="116" y="9"/>
                    </a:cubicBezTo>
                    <a:cubicBezTo>
                      <a:pt x="124" y="0"/>
                      <a:pt x="129" y="14"/>
                      <a:pt x="138" y="12"/>
                    </a:cubicBezTo>
                    <a:cubicBezTo>
                      <a:pt x="138" y="12"/>
                      <a:pt x="138" y="12"/>
                      <a:pt x="138" y="12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4" name="Freeform 52"/>
              <p:cNvSpPr>
                <a:spLocks/>
              </p:cNvSpPr>
              <p:nvPr/>
            </p:nvSpPr>
            <p:spPr bwMode="auto">
              <a:xfrm>
                <a:off x="1242521" y="3798361"/>
                <a:ext cx="922817" cy="414528"/>
              </a:xfrm>
              <a:custGeom>
                <a:avLst/>
                <a:gdLst/>
                <a:ahLst/>
                <a:cxnLst>
                  <a:cxn ang="0">
                    <a:pos x="307" y="25"/>
                  </a:cxn>
                  <a:cxn ang="0">
                    <a:pos x="319" y="40"/>
                  </a:cxn>
                  <a:cxn ang="0">
                    <a:pos x="313" y="62"/>
                  </a:cxn>
                  <a:cxn ang="0">
                    <a:pos x="295" y="60"/>
                  </a:cxn>
                  <a:cxn ang="0">
                    <a:pos x="277" y="64"/>
                  </a:cxn>
                  <a:cxn ang="0">
                    <a:pos x="251" y="65"/>
                  </a:cxn>
                  <a:cxn ang="0">
                    <a:pos x="236" y="69"/>
                  </a:cxn>
                  <a:cxn ang="0">
                    <a:pos x="227" y="76"/>
                  </a:cxn>
                  <a:cxn ang="0">
                    <a:pos x="216" y="85"/>
                  </a:cxn>
                  <a:cxn ang="0">
                    <a:pos x="209" y="87"/>
                  </a:cxn>
                  <a:cxn ang="0">
                    <a:pos x="179" y="94"/>
                  </a:cxn>
                  <a:cxn ang="0">
                    <a:pos x="170" y="113"/>
                  </a:cxn>
                  <a:cxn ang="0">
                    <a:pos x="131" y="130"/>
                  </a:cxn>
                  <a:cxn ang="0">
                    <a:pos x="131" y="130"/>
                  </a:cxn>
                  <a:cxn ang="0">
                    <a:pos x="76" y="134"/>
                  </a:cxn>
                  <a:cxn ang="0">
                    <a:pos x="76" y="134"/>
                  </a:cxn>
                  <a:cxn ang="0">
                    <a:pos x="35" y="150"/>
                  </a:cxn>
                  <a:cxn ang="0">
                    <a:pos x="0" y="166"/>
                  </a:cxn>
                  <a:cxn ang="0">
                    <a:pos x="5" y="137"/>
                  </a:cxn>
                  <a:cxn ang="0">
                    <a:pos x="13" y="99"/>
                  </a:cxn>
                  <a:cxn ang="0">
                    <a:pos x="34" y="80"/>
                  </a:cxn>
                  <a:cxn ang="0">
                    <a:pos x="41" y="75"/>
                  </a:cxn>
                  <a:cxn ang="0">
                    <a:pos x="77" y="52"/>
                  </a:cxn>
                  <a:cxn ang="0">
                    <a:pos x="93" y="40"/>
                  </a:cxn>
                  <a:cxn ang="0">
                    <a:pos x="93" y="24"/>
                  </a:cxn>
                  <a:cxn ang="0">
                    <a:pos x="98" y="3"/>
                  </a:cxn>
                  <a:cxn ang="0">
                    <a:pos x="107" y="8"/>
                  </a:cxn>
                  <a:cxn ang="0">
                    <a:pos x="117" y="10"/>
                  </a:cxn>
                  <a:cxn ang="0">
                    <a:pos x="129" y="18"/>
                  </a:cxn>
                  <a:cxn ang="0">
                    <a:pos x="137" y="20"/>
                  </a:cxn>
                  <a:cxn ang="0">
                    <a:pos x="154" y="25"/>
                  </a:cxn>
                  <a:cxn ang="0">
                    <a:pos x="168" y="34"/>
                  </a:cxn>
                  <a:cxn ang="0">
                    <a:pos x="183" y="36"/>
                  </a:cxn>
                  <a:cxn ang="0">
                    <a:pos x="183" y="36"/>
                  </a:cxn>
                  <a:cxn ang="0">
                    <a:pos x="200" y="36"/>
                  </a:cxn>
                  <a:cxn ang="0">
                    <a:pos x="200" y="36"/>
                  </a:cxn>
                  <a:cxn ang="0">
                    <a:pos x="216" y="48"/>
                  </a:cxn>
                  <a:cxn ang="0">
                    <a:pos x="216" y="33"/>
                  </a:cxn>
                  <a:cxn ang="0">
                    <a:pos x="238" y="28"/>
                  </a:cxn>
                  <a:cxn ang="0">
                    <a:pos x="251" y="34"/>
                  </a:cxn>
                  <a:cxn ang="0">
                    <a:pos x="266" y="35"/>
                  </a:cxn>
                  <a:cxn ang="0">
                    <a:pos x="293" y="27"/>
                  </a:cxn>
                  <a:cxn ang="0">
                    <a:pos x="307" y="25"/>
                  </a:cxn>
                  <a:cxn ang="0">
                    <a:pos x="307" y="25"/>
                  </a:cxn>
                </a:cxnLst>
                <a:rect l="0" t="0" r="r" b="b"/>
                <a:pathLst>
                  <a:path w="326" h="166">
                    <a:moveTo>
                      <a:pt x="307" y="25"/>
                    </a:moveTo>
                    <a:cubicBezTo>
                      <a:pt x="307" y="25"/>
                      <a:pt x="321" y="19"/>
                      <a:pt x="319" y="40"/>
                    </a:cubicBezTo>
                    <a:cubicBezTo>
                      <a:pt x="319" y="40"/>
                      <a:pt x="326" y="48"/>
                      <a:pt x="313" y="62"/>
                    </a:cubicBezTo>
                    <a:cubicBezTo>
                      <a:pt x="313" y="62"/>
                      <a:pt x="310" y="51"/>
                      <a:pt x="295" y="60"/>
                    </a:cubicBezTo>
                    <a:cubicBezTo>
                      <a:pt x="295" y="60"/>
                      <a:pt x="289" y="74"/>
                      <a:pt x="277" y="64"/>
                    </a:cubicBezTo>
                    <a:cubicBezTo>
                      <a:pt x="266" y="54"/>
                      <a:pt x="255" y="73"/>
                      <a:pt x="251" y="65"/>
                    </a:cubicBezTo>
                    <a:cubicBezTo>
                      <a:pt x="251" y="65"/>
                      <a:pt x="236" y="56"/>
                      <a:pt x="236" y="69"/>
                    </a:cubicBezTo>
                    <a:cubicBezTo>
                      <a:pt x="236" y="69"/>
                      <a:pt x="233" y="80"/>
                      <a:pt x="227" y="76"/>
                    </a:cubicBezTo>
                    <a:cubicBezTo>
                      <a:pt x="227" y="76"/>
                      <a:pt x="225" y="64"/>
                      <a:pt x="216" y="85"/>
                    </a:cubicBezTo>
                    <a:cubicBezTo>
                      <a:pt x="216" y="85"/>
                      <a:pt x="217" y="81"/>
                      <a:pt x="209" y="87"/>
                    </a:cubicBezTo>
                    <a:cubicBezTo>
                      <a:pt x="209" y="87"/>
                      <a:pt x="194" y="87"/>
                      <a:pt x="179" y="94"/>
                    </a:cubicBezTo>
                    <a:cubicBezTo>
                      <a:pt x="179" y="94"/>
                      <a:pt x="178" y="102"/>
                      <a:pt x="170" y="113"/>
                    </a:cubicBezTo>
                    <a:cubicBezTo>
                      <a:pt x="157" y="133"/>
                      <a:pt x="156" y="128"/>
                      <a:pt x="131" y="130"/>
                    </a:cubicBezTo>
                    <a:cubicBezTo>
                      <a:pt x="131" y="130"/>
                      <a:pt x="131" y="130"/>
                      <a:pt x="131" y="130"/>
                    </a:cubicBezTo>
                    <a:cubicBezTo>
                      <a:pt x="76" y="134"/>
                      <a:pt x="76" y="134"/>
                      <a:pt x="76" y="134"/>
                    </a:cubicBezTo>
                    <a:cubicBezTo>
                      <a:pt x="76" y="134"/>
                      <a:pt x="76" y="134"/>
                      <a:pt x="76" y="134"/>
                    </a:cubicBezTo>
                    <a:cubicBezTo>
                      <a:pt x="76" y="134"/>
                      <a:pt x="46" y="124"/>
                      <a:pt x="35" y="150"/>
                    </a:cubicBezTo>
                    <a:cubicBezTo>
                      <a:pt x="35" y="150"/>
                      <a:pt x="27" y="164"/>
                      <a:pt x="0" y="166"/>
                    </a:cubicBezTo>
                    <a:cubicBezTo>
                      <a:pt x="14" y="146"/>
                      <a:pt x="5" y="137"/>
                      <a:pt x="5" y="137"/>
                    </a:cubicBezTo>
                    <a:cubicBezTo>
                      <a:pt x="0" y="117"/>
                      <a:pt x="13" y="99"/>
                      <a:pt x="13" y="99"/>
                    </a:cubicBezTo>
                    <a:cubicBezTo>
                      <a:pt x="29" y="95"/>
                      <a:pt x="34" y="80"/>
                      <a:pt x="34" y="80"/>
                    </a:cubicBezTo>
                    <a:cubicBezTo>
                      <a:pt x="38" y="82"/>
                      <a:pt x="41" y="75"/>
                      <a:pt x="41" y="75"/>
                    </a:cubicBezTo>
                    <a:cubicBezTo>
                      <a:pt x="60" y="48"/>
                      <a:pt x="77" y="52"/>
                      <a:pt x="77" y="52"/>
                    </a:cubicBezTo>
                    <a:cubicBezTo>
                      <a:pt x="95" y="55"/>
                      <a:pt x="93" y="40"/>
                      <a:pt x="93" y="40"/>
                    </a:cubicBezTo>
                    <a:cubicBezTo>
                      <a:pt x="97" y="29"/>
                      <a:pt x="93" y="24"/>
                      <a:pt x="93" y="24"/>
                    </a:cubicBezTo>
                    <a:cubicBezTo>
                      <a:pt x="86" y="7"/>
                      <a:pt x="98" y="3"/>
                      <a:pt x="98" y="3"/>
                    </a:cubicBezTo>
                    <a:cubicBezTo>
                      <a:pt x="98" y="3"/>
                      <a:pt x="107" y="2"/>
                      <a:pt x="107" y="8"/>
                    </a:cubicBezTo>
                    <a:cubicBezTo>
                      <a:pt x="107" y="8"/>
                      <a:pt x="110" y="18"/>
                      <a:pt x="117" y="10"/>
                    </a:cubicBezTo>
                    <a:cubicBezTo>
                      <a:pt x="117" y="10"/>
                      <a:pt x="125" y="0"/>
                      <a:pt x="129" y="18"/>
                    </a:cubicBezTo>
                    <a:cubicBezTo>
                      <a:pt x="129" y="18"/>
                      <a:pt x="123" y="35"/>
                      <a:pt x="137" y="20"/>
                    </a:cubicBezTo>
                    <a:cubicBezTo>
                      <a:pt x="137" y="20"/>
                      <a:pt x="151" y="7"/>
                      <a:pt x="154" y="25"/>
                    </a:cubicBezTo>
                    <a:cubicBezTo>
                      <a:pt x="154" y="25"/>
                      <a:pt x="158" y="36"/>
                      <a:pt x="168" y="34"/>
                    </a:cubicBezTo>
                    <a:cubicBezTo>
                      <a:pt x="168" y="34"/>
                      <a:pt x="177" y="32"/>
                      <a:pt x="183" y="36"/>
                    </a:cubicBezTo>
                    <a:cubicBezTo>
                      <a:pt x="183" y="36"/>
                      <a:pt x="183" y="36"/>
                      <a:pt x="183" y="36"/>
                    </a:cubicBezTo>
                    <a:cubicBezTo>
                      <a:pt x="200" y="36"/>
                      <a:pt x="200" y="36"/>
                      <a:pt x="200" y="36"/>
                    </a:cubicBezTo>
                    <a:cubicBezTo>
                      <a:pt x="200" y="36"/>
                      <a:pt x="200" y="36"/>
                      <a:pt x="200" y="36"/>
                    </a:cubicBezTo>
                    <a:cubicBezTo>
                      <a:pt x="200" y="36"/>
                      <a:pt x="204" y="57"/>
                      <a:pt x="216" y="48"/>
                    </a:cubicBezTo>
                    <a:cubicBezTo>
                      <a:pt x="216" y="48"/>
                      <a:pt x="224" y="41"/>
                      <a:pt x="216" y="33"/>
                    </a:cubicBezTo>
                    <a:cubicBezTo>
                      <a:pt x="216" y="33"/>
                      <a:pt x="225" y="28"/>
                      <a:pt x="238" y="28"/>
                    </a:cubicBezTo>
                    <a:cubicBezTo>
                      <a:pt x="238" y="28"/>
                      <a:pt x="241" y="42"/>
                      <a:pt x="251" y="34"/>
                    </a:cubicBezTo>
                    <a:cubicBezTo>
                      <a:pt x="251" y="34"/>
                      <a:pt x="261" y="28"/>
                      <a:pt x="266" y="35"/>
                    </a:cubicBezTo>
                    <a:cubicBezTo>
                      <a:pt x="266" y="35"/>
                      <a:pt x="280" y="37"/>
                      <a:pt x="293" y="27"/>
                    </a:cubicBezTo>
                    <a:cubicBezTo>
                      <a:pt x="293" y="27"/>
                      <a:pt x="302" y="32"/>
                      <a:pt x="307" y="25"/>
                    </a:cubicBezTo>
                    <a:cubicBezTo>
                      <a:pt x="307" y="25"/>
                      <a:pt x="307" y="25"/>
                      <a:pt x="307" y="25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5" name="Freeform 112"/>
              <p:cNvSpPr>
                <a:spLocks/>
              </p:cNvSpPr>
              <p:nvPr/>
            </p:nvSpPr>
            <p:spPr bwMode="auto">
              <a:xfrm>
                <a:off x="2114977" y="3304684"/>
                <a:ext cx="906484" cy="853202"/>
              </a:xfrm>
              <a:custGeom>
                <a:avLst/>
                <a:gdLst/>
                <a:ahLst/>
                <a:cxnLst>
                  <a:cxn ang="0">
                    <a:pos x="288" y="311"/>
                  </a:cxn>
                  <a:cxn ang="0">
                    <a:pos x="274" y="322"/>
                  </a:cxn>
                  <a:cxn ang="0">
                    <a:pos x="253" y="330"/>
                  </a:cxn>
                  <a:cxn ang="0">
                    <a:pos x="235" y="329"/>
                  </a:cxn>
                  <a:cxn ang="0">
                    <a:pos x="207" y="323"/>
                  </a:cxn>
                  <a:cxn ang="0">
                    <a:pos x="196" y="325"/>
                  </a:cxn>
                  <a:cxn ang="0">
                    <a:pos x="180" y="342"/>
                  </a:cxn>
                  <a:cxn ang="0">
                    <a:pos x="157" y="315"/>
                  </a:cxn>
                  <a:cxn ang="0">
                    <a:pos x="130" y="318"/>
                  </a:cxn>
                  <a:cxn ang="0">
                    <a:pos x="123" y="322"/>
                  </a:cxn>
                  <a:cxn ang="0">
                    <a:pos x="124" y="312"/>
                  </a:cxn>
                  <a:cxn ang="0">
                    <a:pos x="111" y="315"/>
                  </a:cxn>
                  <a:cxn ang="0">
                    <a:pos x="118" y="304"/>
                  </a:cxn>
                  <a:cxn ang="0">
                    <a:pos x="111" y="296"/>
                  </a:cxn>
                  <a:cxn ang="0">
                    <a:pos x="100" y="297"/>
                  </a:cxn>
                  <a:cxn ang="0">
                    <a:pos x="84" y="294"/>
                  </a:cxn>
                  <a:cxn ang="0">
                    <a:pos x="76" y="280"/>
                  </a:cxn>
                  <a:cxn ang="0">
                    <a:pos x="52" y="261"/>
                  </a:cxn>
                  <a:cxn ang="0">
                    <a:pos x="31" y="256"/>
                  </a:cxn>
                  <a:cxn ang="0">
                    <a:pos x="5" y="260"/>
                  </a:cxn>
                  <a:cxn ang="0">
                    <a:pos x="11" y="238"/>
                  </a:cxn>
                  <a:cxn ang="0">
                    <a:pos x="0" y="223"/>
                  </a:cxn>
                  <a:cxn ang="0">
                    <a:pos x="2" y="167"/>
                  </a:cxn>
                  <a:cxn ang="0">
                    <a:pos x="13" y="139"/>
                  </a:cxn>
                  <a:cxn ang="0">
                    <a:pos x="42" y="133"/>
                  </a:cxn>
                  <a:cxn ang="0">
                    <a:pos x="63" y="116"/>
                  </a:cxn>
                  <a:cxn ang="0">
                    <a:pos x="56" y="82"/>
                  </a:cxn>
                  <a:cxn ang="0">
                    <a:pos x="55" y="56"/>
                  </a:cxn>
                  <a:cxn ang="0">
                    <a:pos x="59" y="44"/>
                  </a:cxn>
                  <a:cxn ang="0">
                    <a:pos x="59" y="31"/>
                  </a:cxn>
                  <a:cxn ang="0">
                    <a:pos x="64" y="20"/>
                  </a:cxn>
                  <a:cxn ang="0">
                    <a:pos x="101" y="21"/>
                  </a:cxn>
                  <a:cxn ang="0">
                    <a:pos x="129" y="20"/>
                  </a:cxn>
                  <a:cxn ang="0">
                    <a:pos x="146" y="18"/>
                  </a:cxn>
                  <a:cxn ang="0">
                    <a:pos x="168" y="17"/>
                  </a:cxn>
                  <a:cxn ang="0">
                    <a:pos x="179" y="7"/>
                  </a:cxn>
                  <a:cxn ang="0">
                    <a:pos x="196" y="22"/>
                  </a:cxn>
                  <a:cxn ang="0">
                    <a:pos x="196" y="39"/>
                  </a:cxn>
                  <a:cxn ang="0">
                    <a:pos x="200" y="58"/>
                  </a:cxn>
                  <a:cxn ang="0">
                    <a:pos x="229" y="56"/>
                  </a:cxn>
                  <a:cxn ang="0">
                    <a:pos x="253" y="46"/>
                  </a:cxn>
                  <a:cxn ang="0">
                    <a:pos x="259" y="66"/>
                  </a:cxn>
                  <a:cxn ang="0">
                    <a:pos x="261" y="95"/>
                  </a:cxn>
                  <a:cxn ang="0">
                    <a:pos x="258" y="109"/>
                  </a:cxn>
                  <a:cxn ang="0">
                    <a:pos x="278" y="127"/>
                  </a:cxn>
                  <a:cxn ang="0">
                    <a:pos x="273" y="153"/>
                  </a:cxn>
                  <a:cxn ang="0">
                    <a:pos x="274" y="164"/>
                  </a:cxn>
                  <a:cxn ang="0">
                    <a:pos x="279" y="181"/>
                  </a:cxn>
                  <a:cxn ang="0">
                    <a:pos x="281" y="193"/>
                  </a:cxn>
                  <a:cxn ang="0">
                    <a:pos x="291" y="205"/>
                  </a:cxn>
                  <a:cxn ang="0">
                    <a:pos x="302" y="226"/>
                  </a:cxn>
                  <a:cxn ang="0">
                    <a:pos x="309" y="241"/>
                  </a:cxn>
                  <a:cxn ang="0">
                    <a:pos x="314" y="258"/>
                  </a:cxn>
                  <a:cxn ang="0">
                    <a:pos x="317" y="270"/>
                  </a:cxn>
                  <a:cxn ang="0">
                    <a:pos x="299" y="273"/>
                  </a:cxn>
                  <a:cxn ang="0">
                    <a:pos x="286" y="283"/>
                  </a:cxn>
                  <a:cxn ang="0">
                    <a:pos x="288" y="311"/>
                  </a:cxn>
                  <a:cxn ang="0">
                    <a:pos x="288" y="311"/>
                  </a:cxn>
                </a:cxnLst>
                <a:rect l="0" t="0" r="r" b="b"/>
                <a:pathLst>
                  <a:path w="320" h="342">
                    <a:moveTo>
                      <a:pt x="288" y="311"/>
                    </a:moveTo>
                    <a:cubicBezTo>
                      <a:pt x="288" y="311"/>
                      <a:pt x="272" y="311"/>
                      <a:pt x="274" y="322"/>
                    </a:cubicBezTo>
                    <a:cubicBezTo>
                      <a:pt x="274" y="322"/>
                      <a:pt x="274" y="333"/>
                      <a:pt x="253" y="330"/>
                    </a:cubicBezTo>
                    <a:cubicBezTo>
                      <a:pt x="253" y="330"/>
                      <a:pt x="246" y="319"/>
                      <a:pt x="235" y="329"/>
                    </a:cubicBezTo>
                    <a:cubicBezTo>
                      <a:pt x="235" y="329"/>
                      <a:pt x="217" y="333"/>
                      <a:pt x="207" y="323"/>
                    </a:cubicBezTo>
                    <a:cubicBezTo>
                      <a:pt x="207" y="323"/>
                      <a:pt x="199" y="306"/>
                      <a:pt x="196" y="325"/>
                    </a:cubicBezTo>
                    <a:cubicBezTo>
                      <a:pt x="196" y="325"/>
                      <a:pt x="192" y="339"/>
                      <a:pt x="180" y="342"/>
                    </a:cubicBezTo>
                    <a:cubicBezTo>
                      <a:pt x="170" y="339"/>
                      <a:pt x="176" y="314"/>
                      <a:pt x="157" y="315"/>
                    </a:cubicBezTo>
                    <a:cubicBezTo>
                      <a:pt x="157" y="315"/>
                      <a:pt x="137" y="306"/>
                      <a:pt x="130" y="318"/>
                    </a:cubicBezTo>
                    <a:cubicBezTo>
                      <a:pt x="130" y="318"/>
                      <a:pt x="133" y="330"/>
                      <a:pt x="123" y="322"/>
                    </a:cubicBezTo>
                    <a:cubicBezTo>
                      <a:pt x="123" y="322"/>
                      <a:pt x="127" y="315"/>
                      <a:pt x="124" y="312"/>
                    </a:cubicBezTo>
                    <a:cubicBezTo>
                      <a:pt x="124" y="312"/>
                      <a:pt x="118" y="310"/>
                      <a:pt x="111" y="315"/>
                    </a:cubicBezTo>
                    <a:cubicBezTo>
                      <a:pt x="111" y="315"/>
                      <a:pt x="117" y="311"/>
                      <a:pt x="118" y="304"/>
                    </a:cubicBezTo>
                    <a:cubicBezTo>
                      <a:pt x="118" y="304"/>
                      <a:pt x="121" y="292"/>
                      <a:pt x="111" y="296"/>
                    </a:cubicBezTo>
                    <a:cubicBezTo>
                      <a:pt x="111" y="296"/>
                      <a:pt x="103" y="293"/>
                      <a:pt x="100" y="297"/>
                    </a:cubicBezTo>
                    <a:cubicBezTo>
                      <a:pt x="100" y="297"/>
                      <a:pt x="94" y="286"/>
                      <a:pt x="84" y="294"/>
                    </a:cubicBezTo>
                    <a:cubicBezTo>
                      <a:pt x="84" y="294"/>
                      <a:pt x="86" y="278"/>
                      <a:pt x="76" y="280"/>
                    </a:cubicBezTo>
                    <a:cubicBezTo>
                      <a:pt x="60" y="280"/>
                      <a:pt x="59" y="262"/>
                      <a:pt x="52" y="261"/>
                    </a:cubicBezTo>
                    <a:cubicBezTo>
                      <a:pt x="52" y="261"/>
                      <a:pt x="48" y="250"/>
                      <a:pt x="31" y="256"/>
                    </a:cubicBezTo>
                    <a:cubicBezTo>
                      <a:pt x="24" y="249"/>
                      <a:pt x="30" y="263"/>
                      <a:pt x="5" y="260"/>
                    </a:cubicBezTo>
                    <a:cubicBezTo>
                      <a:pt x="18" y="246"/>
                      <a:pt x="11" y="238"/>
                      <a:pt x="11" y="238"/>
                    </a:cubicBezTo>
                    <a:cubicBezTo>
                      <a:pt x="13" y="217"/>
                      <a:pt x="0" y="223"/>
                      <a:pt x="0" y="223"/>
                    </a:cubicBezTo>
                    <a:cubicBezTo>
                      <a:pt x="0" y="223"/>
                      <a:pt x="9" y="208"/>
                      <a:pt x="2" y="167"/>
                    </a:cubicBezTo>
                    <a:cubicBezTo>
                      <a:pt x="1" y="150"/>
                      <a:pt x="16" y="144"/>
                      <a:pt x="13" y="139"/>
                    </a:cubicBezTo>
                    <a:cubicBezTo>
                      <a:pt x="13" y="132"/>
                      <a:pt x="36" y="124"/>
                      <a:pt x="42" y="133"/>
                    </a:cubicBezTo>
                    <a:cubicBezTo>
                      <a:pt x="42" y="133"/>
                      <a:pt x="70" y="147"/>
                      <a:pt x="63" y="116"/>
                    </a:cubicBezTo>
                    <a:cubicBezTo>
                      <a:pt x="63" y="116"/>
                      <a:pt x="65" y="95"/>
                      <a:pt x="56" y="82"/>
                    </a:cubicBezTo>
                    <a:cubicBezTo>
                      <a:pt x="56" y="82"/>
                      <a:pt x="42" y="69"/>
                      <a:pt x="55" y="56"/>
                    </a:cubicBezTo>
                    <a:cubicBezTo>
                      <a:pt x="55" y="56"/>
                      <a:pt x="61" y="51"/>
                      <a:pt x="59" y="44"/>
                    </a:cubicBezTo>
                    <a:cubicBezTo>
                      <a:pt x="59" y="44"/>
                      <a:pt x="48" y="34"/>
                      <a:pt x="59" y="31"/>
                    </a:cubicBezTo>
                    <a:cubicBezTo>
                      <a:pt x="59" y="31"/>
                      <a:pt x="71" y="27"/>
                      <a:pt x="64" y="20"/>
                    </a:cubicBezTo>
                    <a:cubicBezTo>
                      <a:pt x="82" y="15"/>
                      <a:pt x="90" y="27"/>
                      <a:pt x="101" y="21"/>
                    </a:cubicBezTo>
                    <a:cubicBezTo>
                      <a:pt x="122" y="14"/>
                      <a:pt x="126" y="27"/>
                      <a:pt x="129" y="20"/>
                    </a:cubicBezTo>
                    <a:cubicBezTo>
                      <a:pt x="134" y="11"/>
                      <a:pt x="146" y="18"/>
                      <a:pt x="146" y="18"/>
                    </a:cubicBezTo>
                    <a:cubicBezTo>
                      <a:pt x="146" y="18"/>
                      <a:pt x="157" y="22"/>
                      <a:pt x="168" y="17"/>
                    </a:cubicBezTo>
                    <a:cubicBezTo>
                      <a:pt x="167" y="6"/>
                      <a:pt x="172" y="7"/>
                      <a:pt x="179" y="7"/>
                    </a:cubicBezTo>
                    <a:cubicBezTo>
                      <a:pt x="199" y="0"/>
                      <a:pt x="188" y="21"/>
                      <a:pt x="196" y="22"/>
                    </a:cubicBezTo>
                    <a:cubicBezTo>
                      <a:pt x="196" y="22"/>
                      <a:pt x="202" y="34"/>
                      <a:pt x="196" y="39"/>
                    </a:cubicBezTo>
                    <a:cubicBezTo>
                      <a:pt x="196" y="39"/>
                      <a:pt x="189" y="51"/>
                      <a:pt x="200" y="58"/>
                    </a:cubicBezTo>
                    <a:cubicBezTo>
                      <a:pt x="200" y="58"/>
                      <a:pt x="225" y="62"/>
                      <a:pt x="229" y="56"/>
                    </a:cubicBezTo>
                    <a:cubicBezTo>
                      <a:pt x="234" y="46"/>
                      <a:pt x="244" y="54"/>
                      <a:pt x="253" y="46"/>
                    </a:cubicBezTo>
                    <a:cubicBezTo>
                      <a:pt x="263" y="46"/>
                      <a:pt x="254" y="62"/>
                      <a:pt x="259" y="66"/>
                    </a:cubicBezTo>
                    <a:cubicBezTo>
                      <a:pt x="259" y="66"/>
                      <a:pt x="268" y="80"/>
                      <a:pt x="261" y="95"/>
                    </a:cubicBezTo>
                    <a:cubicBezTo>
                      <a:pt x="261" y="95"/>
                      <a:pt x="252" y="98"/>
                      <a:pt x="258" y="109"/>
                    </a:cubicBezTo>
                    <a:cubicBezTo>
                      <a:pt x="258" y="109"/>
                      <a:pt x="269" y="109"/>
                      <a:pt x="278" y="127"/>
                    </a:cubicBezTo>
                    <a:cubicBezTo>
                      <a:pt x="278" y="127"/>
                      <a:pt x="284" y="139"/>
                      <a:pt x="273" y="153"/>
                    </a:cubicBezTo>
                    <a:cubicBezTo>
                      <a:pt x="269" y="151"/>
                      <a:pt x="258" y="164"/>
                      <a:pt x="274" y="164"/>
                    </a:cubicBezTo>
                    <a:cubicBezTo>
                      <a:pt x="274" y="164"/>
                      <a:pt x="268" y="179"/>
                      <a:pt x="279" y="181"/>
                    </a:cubicBezTo>
                    <a:cubicBezTo>
                      <a:pt x="279" y="181"/>
                      <a:pt x="275" y="192"/>
                      <a:pt x="281" y="193"/>
                    </a:cubicBezTo>
                    <a:cubicBezTo>
                      <a:pt x="289" y="190"/>
                      <a:pt x="279" y="203"/>
                      <a:pt x="291" y="205"/>
                    </a:cubicBezTo>
                    <a:cubicBezTo>
                      <a:pt x="303" y="214"/>
                      <a:pt x="293" y="223"/>
                      <a:pt x="302" y="226"/>
                    </a:cubicBezTo>
                    <a:cubicBezTo>
                      <a:pt x="316" y="225"/>
                      <a:pt x="304" y="240"/>
                      <a:pt x="309" y="241"/>
                    </a:cubicBezTo>
                    <a:cubicBezTo>
                      <a:pt x="309" y="241"/>
                      <a:pt x="320" y="243"/>
                      <a:pt x="314" y="258"/>
                    </a:cubicBezTo>
                    <a:cubicBezTo>
                      <a:pt x="314" y="258"/>
                      <a:pt x="301" y="265"/>
                      <a:pt x="317" y="270"/>
                    </a:cubicBezTo>
                    <a:cubicBezTo>
                      <a:pt x="317" y="270"/>
                      <a:pt x="307" y="286"/>
                      <a:pt x="299" y="273"/>
                    </a:cubicBezTo>
                    <a:cubicBezTo>
                      <a:pt x="299" y="273"/>
                      <a:pt x="292" y="267"/>
                      <a:pt x="286" y="283"/>
                    </a:cubicBezTo>
                    <a:cubicBezTo>
                      <a:pt x="286" y="283"/>
                      <a:pt x="276" y="298"/>
                      <a:pt x="288" y="311"/>
                    </a:cubicBezTo>
                    <a:cubicBezTo>
                      <a:pt x="288" y="311"/>
                      <a:pt x="288" y="311"/>
                      <a:pt x="288" y="311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6" name="Freeform 50"/>
              <p:cNvSpPr>
                <a:spLocks/>
              </p:cNvSpPr>
              <p:nvPr/>
            </p:nvSpPr>
            <p:spPr bwMode="auto">
              <a:xfrm>
                <a:off x="2089117" y="2490387"/>
                <a:ext cx="843874" cy="968572"/>
              </a:xfrm>
              <a:custGeom>
                <a:avLst/>
                <a:gdLst/>
                <a:ahLst/>
                <a:cxnLst>
                  <a:cxn ang="0">
                    <a:pos x="85" y="18"/>
                  </a:cxn>
                  <a:cxn ang="0">
                    <a:pos x="125" y="13"/>
                  </a:cxn>
                  <a:cxn ang="0">
                    <a:pos x="143" y="19"/>
                  </a:cxn>
                  <a:cxn ang="0">
                    <a:pos x="169" y="21"/>
                  </a:cxn>
                  <a:cxn ang="0">
                    <a:pos x="191" y="50"/>
                  </a:cxn>
                  <a:cxn ang="0">
                    <a:pos x="236" y="14"/>
                  </a:cxn>
                  <a:cxn ang="0">
                    <a:pos x="257" y="59"/>
                  </a:cxn>
                  <a:cxn ang="0">
                    <a:pos x="246" y="86"/>
                  </a:cxn>
                  <a:cxn ang="0">
                    <a:pos x="247" y="106"/>
                  </a:cxn>
                  <a:cxn ang="0">
                    <a:pos x="260" y="139"/>
                  </a:cxn>
                  <a:cxn ang="0">
                    <a:pos x="272" y="193"/>
                  </a:cxn>
                  <a:cxn ang="0">
                    <a:pos x="271" y="237"/>
                  </a:cxn>
                  <a:cxn ang="0">
                    <a:pos x="290" y="278"/>
                  </a:cxn>
                  <a:cxn ang="0">
                    <a:pos x="293" y="318"/>
                  </a:cxn>
                  <a:cxn ang="0">
                    <a:pos x="260" y="346"/>
                  </a:cxn>
                  <a:cxn ang="0">
                    <a:pos x="263" y="372"/>
                  </a:cxn>
                  <a:cxn ang="0">
                    <a:pos x="209" y="385"/>
                  </a:cxn>
                  <a:cxn ang="0">
                    <a:pos x="205" y="348"/>
                  </a:cxn>
                  <a:cxn ang="0">
                    <a:pos x="177" y="343"/>
                  </a:cxn>
                  <a:cxn ang="0">
                    <a:pos x="138" y="346"/>
                  </a:cxn>
                  <a:cxn ang="0">
                    <a:pos x="73" y="346"/>
                  </a:cxn>
                  <a:cxn ang="0">
                    <a:pos x="40" y="319"/>
                  </a:cxn>
                  <a:cxn ang="0">
                    <a:pos x="51" y="282"/>
                  </a:cxn>
                  <a:cxn ang="0">
                    <a:pos x="30" y="254"/>
                  </a:cxn>
                  <a:cxn ang="0">
                    <a:pos x="11" y="223"/>
                  </a:cxn>
                  <a:cxn ang="0">
                    <a:pos x="8" y="194"/>
                  </a:cxn>
                  <a:cxn ang="0">
                    <a:pos x="11" y="161"/>
                  </a:cxn>
                  <a:cxn ang="0">
                    <a:pos x="14" y="115"/>
                  </a:cxn>
                  <a:cxn ang="0">
                    <a:pos x="27" y="102"/>
                  </a:cxn>
                  <a:cxn ang="0">
                    <a:pos x="35" y="85"/>
                  </a:cxn>
                  <a:cxn ang="0">
                    <a:pos x="45" y="56"/>
                  </a:cxn>
                  <a:cxn ang="0">
                    <a:pos x="57" y="53"/>
                  </a:cxn>
                  <a:cxn ang="0">
                    <a:pos x="72" y="32"/>
                  </a:cxn>
                </a:cxnLst>
                <a:rect l="0" t="0" r="r" b="b"/>
                <a:pathLst>
                  <a:path w="298" h="388">
                    <a:moveTo>
                      <a:pt x="72" y="32"/>
                    </a:moveTo>
                    <a:cubicBezTo>
                      <a:pt x="72" y="32"/>
                      <a:pt x="85" y="40"/>
                      <a:pt x="85" y="18"/>
                    </a:cubicBezTo>
                    <a:cubicBezTo>
                      <a:pt x="85" y="18"/>
                      <a:pt x="88" y="0"/>
                      <a:pt x="99" y="14"/>
                    </a:cubicBezTo>
                    <a:cubicBezTo>
                      <a:pt x="99" y="14"/>
                      <a:pt x="110" y="27"/>
                      <a:pt x="125" y="13"/>
                    </a:cubicBezTo>
                    <a:cubicBezTo>
                      <a:pt x="125" y="13"/>
                      <a:pt x="124" y="7"/>
                      <a:pt x="137" y="1"/>
                    </a:cubicBezTo>
                    <a:cubicBezTo>
                      <a:pt x="142" y="5"/>
                      <a:pt x="135" y="16"/>
                      <a:pt x="143" y="19"/>
                    </a:cubicBezTo>
                    <a:cubicBezTo>
                      <a:pt x="143" y="19"/>
                      <a:pt x="143" y="29"/>
                      <a:pt x="153" y="23"/>
                    </a:cubicBezTo>
                    <a:cubicBezTo>
                      <a:pt x="153" y="23"/>
                      <a:pt x="157" y="14"/>
                      <a:pt x="169" y="21"/>
                    </a:cubicBezTo>
                    <a:cubicBezTo>
                      <a:pt x="169" y="21"/>
                      <a:pt x="178" y="20"/>
                      <a:pt x="177" y="31"/>
                    </a:cubicBezTo>
                    <a:cubicBezTo>
                      <a:pt x="177" y="31"/>
                      <a:pt x="173" y="43"/>
                      <a:pt x="191" y="50"/>
                    </a:cubicBezTo>
                    <a:cubicBezTo>
                      <a:pt x="191" y="50"/>
                      <a:pt x="191" y="21"/>
                      <a:pt x="216" y="21"/>
                    </a:cubicBezTo>
                    <a:cubicBezTo>
                      <a:pt x="216" y="21"/>
                      <a:pt x="229" y="4"/>
                      <a:pt x="236" y="14"/>
                    </a:cubicBezTo>
                    <a:cubicBezTo>
                      <a:pt x="236" y="14"/>
                      <a:pt x="246" y="24"/>
                      <a:pt x="246" y="36"/>
                    </a:cubicBezTo>
                    <a:cubicBezTo>
                      <a:pt x="246" y="36"/>
                      <a:pt x="247" y="56"/>
                      <a:pt x="257" y="59"/>
                    </a:cubicBezTo>
                    <a:cubicBezTo>
                      <a:pt x="257" y="59"/>
                      <a:pt x="270" y="80"/>
                      <a:pt x="246" y="86"/>
                    </a:cubicBezTo>
                    <a:cubicBezTo>
                      <a:pt x="246" y="86"/>
                      <a:pt x="246" y="86"/>
                      <a:pt x="246" y="86"/>
                    </a:cubicBezTo>
                    <a:cubicBezTo>
                      <a:pt x="247" y="106"/>
                      <a:pt x="247" y="106"/>
                      <a:pt x="247" y="106"/>
                    </a:cubicBezTo>
                    <a:cubicBezTo>
                      <a:pt x="247" y="106"/>
                      <a:pt x="247" y="106"/>
                      <a:pt x="247" y="106"/>
                    </a:cubicBezTo>
                    <a:cubicBezTo>
                      <a:pt x="247" y="106"/>
                      <a:pt x="260" y="100"/>
                      <a:pt x="268" y="119"/>
                    </a:cubicBezTo>
                    <a:cubicBezTo>
                      <a:pt x="267" y="134"/>
                      <a:pt x="257" y="135"/>
                      <a:pt x="260" y="139"/>
                    </a:cubicBezTo>
                    <a:cubicBezTo>
                      <a:pt x="260" y="139"/>
                      <a:pt x="273" y="147"/>
                      <a:pt x="271" y="170"/>
                    </a:cubicBezTo>
                    <a:cubicBezTo>
                      <a:pt x="271" y="170"/>
                      <a:pt x="284" y="175"/>
                      <a:pt x="272" y="193"/>
                    </a:cubicBezTo>
                    <a:cubicBezTo>
                      <a:pt x="272" y="193"/>
                      <a:pt x="265" y="197"/>
                      <a:pt x="268" y="218"/>
                    </a:cubicBezTo>
                    <a:cubicBezTo>
                      <a:pt x="267" y="230"/>
                      <a:pt x="256" y="231"/>
                      <a:pt x="271" y="237"/>
                    </a:cubicBezTo>
                    <a:cubicBezTo>
                      <a:pt x="271" y="237"/>
                      <a:pt x="280" y="237"/>
                      <a:pt x="280" y="254"/>
                    </a:cubicBezTo>
                    <a:cubicBezTo>
                      <a:pt x="280" y="254"/>
                      <a:pt x="292" y="257"/>
                      <a:pt x="290" y="278"/>
                    </a:cubicBezTo>
                    <a:cubicBezTo>
                      <a:pt x="290" y="278"/>
                      <a:pt x="298" y="287"/>
                      <a:pt x="288" y="294"/>
                    </a:cubicBezTo>
                    <a:cubicBezTo>
                      <a:pt x="288" y="294"/>
                      <a:pt x="283" y="311"/>
                      <a:pt x="293" y="318"/>
                    </a:cubicBezTo>
                    <a:cubicBezTo>
                      <a:pt x="293" y="318"/>
                      <a:pt x="298" y="324"/>
                      <a:pt x="278" y="337"/>
                    </a:cubicBezTo>
                    <a:cubicBezTo>
                      <a:pt x="278" y="337"/>
                      <a:pt x="271" y="345"/>
                      <a:pt x="260" y="346"/>
                    </a:cubicBezTo>
                    <a:cubicBezTo>
                      <a:pt x="260" y="346"/>
                      <a:pt x="257" y="352"/>
                      <a:pt x="260" y="360"/>
                    </a:cubicBezTo>
                    <a:cubicBezTo>
                      <a:pt x="260" y="360"/>
                      <a:pt x="266" y="365"/>
                      <a:pt x="263" y="372"/>
                    </a:cubicBezTo>
                    <a:cubicBezTo>
                      <a:pt x="255" y="380"/>
                      <a:pt x="243" y="372"/>
                      <a:pt x="238" y="382"/>
                    </a:cubicBezTo>
                    <a:cubicBezTo>
                      <a:pt x="234" y="388"/>
                      <a:pt x="209" y="385"/>
                      <a:pt x="209" y="385"/>
                    </a:cubicBezTo>
                    <a:cubicBezTo>
                      <a:pt x="198" y="377"/>
                      <a:pt x="205" y="365"/>
                      <a:pt x="205" y="365"/>
                    </a:cubicBezTo>
                    <a:cubicBezTo>
                      <a:pt x="211" y="360"/>
                      <a:pt x="205" y="348"/>
                      <a:pt x="205" y="348"/>
                    </a:cubicBezTo>
                    <a:cubicBezTo>
                      <a:pt x="197" y="347"/>
                      <a:pt x="208" y="326"/>
                      <a:pt x="188" y="333"/>
                    </a:cubicBezTo>
                    <a:cubicBezTo>
                      <a:pt x="181" y="333"/>
                      <a:pt x="176" y="332"/>
                      <a:pt x="177" y="343"/>
                    </a:cubicBezTo>
                    <a:cubicBezTo>
                      <a:pt x="166" y="348"/>
                      <a:pt x="155" y="344"/>
                      <a:pt x="155" y="344"/>
                    </a:cubicBezTo>
                    <a:cubicBezTo>
                      <a:pt x="155" y="344"/>
                      <a:pt x="143" y="337"/>
                      <a:pt x="138" y="346"/>
                    </a:cubicBezTo>
                    <a:cubicBezTo>
                      <a:pt x="135" y="353"/>
                      <a:pt x="131" y="340"/>
                      <a:pt x="110" y="347"/>
                    </a:cubicBezTo>
                    <a:cubicBezTo>
                      <a:pt x="99" y="353"/>
                      <a:pt x="91" y="341"/>
                      <a:pt x="73" y="346"/>
                    </a:cubicBezTo>
                    <a:cubicBezTo>
                      <a:pt x="68" y="340"/>
                      <a:pt x="52" y="340"/>
                      <a:pt x="52" y="340"/>
                    </a:cubicBezTo>
                    <a:cubicBezTo>
                      <a:pt x="40" y="329"/>
                      <a:pt x="40" y="319"/>
                      <a:pt x="40" y="319"/>
                    </a:cubicBezTo>
                    <a:cubicBezTo>
                      <a:pt x="37" y="301"/>
                      <a:pt x="47" y="302"/>
                      <a:pt x="47" y="302"/>
                    </a:cubicBezTo>
                    <a:cubicBezTo>
                      <a:pt x="59" y="296"/>
                      <a:pt x="44" y="293"/>
                      <a:pt x="51" y="282"/>
                    </a:cubicBezTo>
                    <a:cubicBezTo>
                      <a:pt x="51" y="263"/>
                      <a:pt x="47" y="259"/>
                      <a:pt x="47" y="259"/>
                    </a:cubicBezTo>
                    <a:cubicBezTo>
                      <a:pt x="40" y="269"/>
                      <a:pt x="30" y="254"/>
                      <a:pt x="30" y="254"/>
                    </a:cubicBezTo>
                    <a:cubicBezTo>
                      <a:pt x="25" y="254"/>
                      <a:pt x="25" y="246"/>
                      <a:pt x="15" y="236"/>
                    </a:cubicBezTo>
                    <a:cubicBezTo>
                      <a:pt x="3" y="229"/>
                      <a:pt x="11" y="223"/>
                      <a:pt x="11" y="223"/>
                    </a:cubicBezTo>
                    <a:cubicBezTo>
                      <a:pt x="18" y="210"/>
                      <a:pt x="7" y="212"/>
                      <a:pt x="7" y="202"/>
                    </a:cubicBezTo>
                    <a:cubicBezTo>
                      <a:pt x="14" y="202"/>
                      <a:pt x="8" y="194"/>
                      <a:pt x="8" y="194"/>
                    </a:cubicBezTo>
                    <a:cubicBezTo>
                      <a:pt x="0" y="183"/>
                      <a:pt x="11" y="179"/>
                      <a:pt x="11" y="179"/>
                    </a:cubicBezTo>
                    <a:cubicBezTo>
                      <a:pt x="17" y="167"/>
                      <a:pt x="11" y="161"/>
                      <a:pt x="11" y="161"/>
                    </a:cubicBezTo>
                    <a:cubicBezTo>
                      <a:pt x="7" y="153"/>
                      <a:pt x="15" y="152"/>
                      <a:pt x="11" y="141"/>
                    </a:cubicBezTo>
                    <a:cubicBezTo>
                      <a:pt x="13" y="127"/>
                      <a:pt x="4" y="117"/>
                      <a:pt x="14" y="115"/>
                    </a:cubicBezTo>
                    <a:cubicBezTo>
                      <a:pt x="23" y="113"/>
                      <a:pt x="27" y="102"/>
                      <a:pt x="27" y="102"/>
                    </a:cubicBezTo>
                    <a:cubicBezTo>
                      <a:pt x="27" y="102"/>
                      <a:pt x="27" y="102"/>
                      <a:pt x="27" y="102"/>
                    </a:cubicBezTo>
                    <a:cubicBezTo>
                      <a:pt x="35" y="85"/>
                      <a:pt x="35" y="85"/>
                      <a:pt x="35" y="85"/>
                    </a:cubicBezTo>
                    <a:cubicBezTo>
                      <a:pt x="35" y="85"/>
                      <a:pt x="35" y="85"/>
                      <a:pt x="35" y="85"/>
                    </a:cubicBezTo>
                    <a:cubicBezTo>
                      <a:pt x="44" y="85"/>
                      <a:pt x="41" y="66"/>
                      <a:pt x="41" y="66"/>
                    </a:cubicBezTo>
                    <a:cubicBezTo>
                      <a:pt x="53" y="59"/>
                      <a:pt x="45" y="56"/>
                      <a:pt x="45" y="56"/>
                    </a:cubicBezTo>
                    <a:cubicBezTo>
                      <a:pt x="40" y="45"/>
                      <a:pt x="47" y="41"/>
                      <a:pt x="47" y="41"/>
                    </a:cubicBezTo>
                    <a:cubicBezTo>
                      <a:pt x="48" y="48"/>
                      <a:pt x="47" y="50"/>
                      <a:pt x="57" y="53"/>
                    </a:cubicBezTo>
                    <a:cubicBezTo>
                      <a:pt x="54" y="42"/>
                      <a:pt x="61" y="35"/>
                      <a:pt x="61" y="35"/>
                    </a:cubicBezTo>
                    <a:cubicBezTo>
                      <a:pt x="66" y="27"/>
                      <a:pt x="72" y="32"/>
                      <a:pt x="72" y="32"/>
                    </a:cubicBezTo>
                    <a:cubicBezTo>
                      <a:pt x="72" y="32"/>
                      <a:pt x="72" y="32"/>
                      <a:pt x="72" y="32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7" name="Freeform 49"/>
              <p:cNvSpPr>
                <a:spLocks/>
              </p:cNvSpPr>
              <p:nvPr/>
            </p:nvSpPr>
            <p:spPr bwMode="auto">
              <a:xfrm>
                <a:off x="2785993" y="2556120"/>
                <a:ext cx="924177" cy="1085284"/>
              </a:xfrm>
              <a:custGeom>
                <a:avLst/>
                <a:gdLst/>
                <a:ahLst/>
                <a:cxnLst>
                  <a:cxn ang="0">
                    <a:pos x="14" y="333"/>
                  </a:cxn>
                  <a:cxn ang="0">
                    <a:pos x="32" y="310"/>
                  </a:cxn>
                  <a:cxn ang="0">
                    <a:pos x="42" y="267"/>
                  </a:cxn>
                  <a:cxn ang="0">
                    <a:pos x="34" y="227"/>
                  </a:cxn>
                  <a:cxn ang="0">
                    <a:pos x="22" y="191"/>
                  </a:cxn>
                  <a:cxn ang="0">
                    <a:pos x="25" y="143"/>
                  </a:cxn>
                  <a:cxn ang="0">
                    <a:pos x="22" y="92"/>
                  </a:cxn>
                  <a:cxn ang="0">
                    <a:pos x="1" y="79"/>
                  </a:cxn>
                  <a:cxn ang="0">
                    <a:pos x="0" y="59"/>
                  </a:cxn>
                  <a:cxn ang="0">
                    <a:pos x="39" y="18"/>
                  </a:cxn>
                  <a:cxn ang="0">
                    <a:pos x="72" y="18"/>
                  </a:cxn>
                  <a:cxn ang="0">
                    <a:pos x="115" y="21"/>
                  </a:cxn>
                  <a:cxn ang="0">
                    <a:pos x="146" y="53"/>
                  </a:cxn>
                  <a:cxn ang="0">
                    <a:pos x="145" y="83"/>
                  </a:cxn>
                  <a:cxn ang="0">
                    <a:pos x="144" y="104"/>
                  </a:cxn>
                  <a:cxn ang="0">
                    <a:pos x="164" y="127"/>
                  </a:cxn>
                  <a:cxn ang="0">
                    <a:pos x="190" y="148"/>
                  </a:cxn>
                  <a:cxn ang="0">
                    <a:pos x="217" y="171"/>
                  </a:cxn>
                  <a:cxn ang="0">
                    <a:pos x="270" y="189"/>
                  </a:cxn>
                  <a:cxn ang="0">
                    <a:pos x="300" y="180"/>
                  </a:cxn>
                  <a:cxn ang="0">
                    <a:pos x="314" y="210"/>
                  </a:cxn>
                  <a:cxn ang="0">
                    <a:pos x="322" y="240"/>
                  </a:cxn>
                  <a:cxn ang="0">
                    <a:pos x="294" y="269"/>
                  </a:cxn>
                  <a:cxn ang="0">
                    <a:pos x="272" y="311"/>
                  </a:cxn>
                  <a:cxn ang="0">
                    <a:pos x="230" y="309"/>
                  </a:cxn>
                  <a:cxn ang="0">
                    <a:pos x="209" y="357"/>
                  </a:cxn>
                  <a:cxn ang="0">
                    <a:pos x="190" y="392"/>
                  </a:cxn>
                  <a:cxn ang="0">
                    <a:pos x="135" y="406"/>
                  </a:cxn>
                  <a:cxn ang="0">
                    <a:pos x="120" y="422"/>
                  </a:cxn>
                  <a:cxn ang="0">
                    <a:pos x="89" y="416"/>
                  </a:cxn>
                  <a:cxn ang="0">
                    <a:pos x="52" y="432"/>
                  </a:cxn>
                  <a:cxn ang="0">
                    <a:pos x="21" y="408"/>
                  </a:cxn>
                  <a:cxn ang="0">
                    <a:pos x="22" y="365"/>
                  </a:cxn>
                  <a:cxn ang="0">
                    <a:pos x="17" y="346"/>
                  </a:cxn>
                </a:cxnLst>
                <a:rect l="0" t="0" r="r" b="b"/>
                <a:pathLst>
                  <a:path w="327" h="434">
                    <a:moveTo>
                      <a:pt x="17" y="346"/>
                    </a:moveTo>
                    <a:cubicBezTo>
                      <a:pt x="20" y="339"/>
                      <a:pt x="14" y="333"/>
                      <a:pt x="14" y="333"/>
                    </a:cubicBezTo>
                    <a:cubicBezTo>
                      <a:pt x="11" y="325"/>
                      <a:pt x="14" y="319"/>
                      <a:pt x="14" y="319"/>
                    </a:cubicBezTo>
                    <a:cubicBezTo>
                      <a:pt x="25" y="318"/>
                      <a:pt x="32" y="310"/>
                      <a:pt x="32" y="310"/>
                    </a:cubicBezTo>
                    <a:cubicBezTo>
                      <a:pt x="52" y="297"/>
                      <a:pt x="47" y="291"/>
                      <a:pt x="47" y="291"/>
                    </a:cubicBezTo>
                    <a:cubicBezTo>
                      <a:pt x="37" y="284"/>
                      <a:pt x="42" y="267"/>
                      <a:pt x="42" y="267"/>
                    </a:cubicBezTo>
                    <a:cubicBezTo>
                      <a:pt x="52" y="260"/>
                      <a:pt x="44" y="251"/>
                      <a:pt x="44" y="251"/>
                    </a:cubicBezTo>
                    <a:cubicBezTo>
                      <a:pt x="46" y="230"/>
                      <a:pt x="34" y="227"/>
                      <a:pt x="34" y="227"/>
                    </a:cubicBezTo>
                    <a:cubicBezTo>
                      <a:pt x="34" y="210"/>
                      <a:pt x="25" y="210"/>
                      <a:pt x="25" y="210"/>
                    </a:cubicBezTo>
                    <a:cubicBezTo>
                      <a:pt x="10" y="204"/>
                      <a:pt x="21" y="203"/>
                      <a:pt x="22" y="191"/>
                    </a:cubicBezTo>
                    <a:cubicBezTo>
                      <a:pt x="19" y="170"/>
                      <a:pt x="26" y="166"/>
                      <a:pt x="26" y="166"/>
                    </a:cubicBezTo>
                    <a:cubicBezTo>
                      <a:pt x="38" y="148"/>
                      <a:pt x="25" y="143"/>
                      <a:pt x="25" y="143"/>
                    </a:cubicBezTo>
                    <a:cubicBezTo>
                      <a:pt x="27" y="120"/>
                      <a:pt x="14" y="112"/>
                      <a:pt x="14" y="112"/>
                    </a:cubicBezTo>
                    <a:cubicBezTo>
                      <a:pt x="11" y="108"/>
                      <a:pt x="21" y="107"/>
                      <a:pt x="22" y="92"/>
                    </a:cubicBezTo>
                    <a:cubicBezTo>
                      <a:pt x="14" y="73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79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24" y="53"/>
                      <a:pt x="11" y="32"/>
                      <a:pt x="11" y="32"/>
                    </a:cubicBezTo>
                    <a:cubicBezTo>
                      <a:pt x="26" y="28"/>
                      <a:pt x="31" y="17"/>
                      <a:pt x="39" y="18"/>
                    </a:cubicBezTo>
                    <a:cubicBezTo>
                      <a:pt x="39" y="18"/>
                      <a:pt x="45" y="0"/>
                      <a:pt x="56" y="16"/>
                    </a:cubicBezTo>
                    <a:cubicBezTo>
                      <a:pt x="56" y="16"/>
                      <a:pt x="60" y="27"/>
                      <a:pt x="72" y="18"/>
                    </a:cubicBezTo>
                    <a:cubicBezTo>
                      <a:pt x="72" y="18"/>
                      <a:pt x="80" y="11"/>
                      <a:pt x="93" y="13"/>
                    </a:cubicBezTo>
                    <a:cubicBezTo>
                      <a:pt x="93" y="13"/>
                      <a:pt x="109" y="11"/>
                      <a:pt x="115" y="21"/>
                    </a:cubicBezTo>
                    <a:cubicBezTo>
                      <a:pt x="115" y="21"/>
                      <a:pt x="127" y="30"/>
                      <a:pt x="124" y="38"/>
                    </a:cubicBezTo>
                    <a:cubicBezTo>
                      <a:pt x="124" y="38"/>
                      <a:pt x="127" y="49"/>
                      <a:pt x="146" y="53"/>
                    </a:cubicBezTo>
                    <a:cubicBezTo>
                      <a:pt x="146" y="53"/>
                      <a:pt x="146" y="53"/>
                      <a:pt x="146" y="53"/>
                    </a:cubicBezTo>
                    <a:cubicBezTo>
                      <a:pt x="145" y="83"/>
                      <a:pt x="145" y="83"/>
                      <a:pt x="145" y="83"/>
                    </a:cubicBezTo>
                    <a:cubicBezTo>
                      <a:pt x="144" y="104"/>
                      <a:pt x="144" y="104"/>
                      <a:pt x="144" y="104"/>
                    </a:cubicBezTo>
                    <a:cubicBezTo>
                      <a:pt x="144" y="104"/>
                      <a:pt x="144" y="104"/>
                      <a:pt x="144" y="104"/>
                    </a:cubicBezTo>
                    <a:cubicBezTo>
                      <a:pt x="144" y="104"/>
                      <a:pt x="158" y="102"/>
                      <a:pt x="156" y="114"/>
                    </a:cubicBezTo>
                    <a:cubicBezTo>
                      <a:pt x="156" y="114"/>
                      <a:pt x="153" y="127"/>
                      <a:pt x="164" y="127"/>
                    </a:cubicBezTo>
                    <a:cubicBezTo>
                      <a:pt x="164" y="127"/>
                      <a:pt x="175" y="131"/>
                      <a:pt x="168" y="141"/>
                    </a:cubicBezTo>
                    <a:cubicBezTo>
                      <a:pt x="168" y="141"/>
                      <a:pt x="162" y="152"/>
                      <a:pt x="190" y="148"/>
                    </a:cubicBezTo>
                    <a:cubicBezTo>
                      <a:pt x="190" y="148"/>
                      <a:pt x="204" y="143"/>
                      <a:pt x="212" y="158"/>
                    </a:cubicBezTo>
                    <a:cubicBezTo>
                      <a:pt x="212" y="158"/>
                      <a:pt x="217" y="165"/>
                      <a:pt x="217" y="171"/>
                    </a:cubicBezTo>
                    <a:cubicBezTo>
                      <a:pt x="217" y="171"/>
                      <a:pt x="215" y="184"/>
                      <a:pt x="225" y="188"/>
                    </a:cubicBezTo>
                    <a:cubicBezTo>
                      <a:pt x="225" y="188"/>
                      <a:pt x="239" y="200"/>
                      <a:pt x="270" y="189"/>
                    </a:cubicBezTo>
                    <a:cubicBezTo>
                      <a:pt x="275" y="181"/>
                      <a:pt x="285" y="186"/>
                      <a:pt x="285" y="181"/>
                    </a:cubicBezTo>
                    <a:cubicBezTo>
                      <a:pt x="285" y="181"/>
                      <a:pt x="288" y="163"/>
                      <a:pt x="300" y="180"/>
                    </a:cubicBezTo>
                    <a:cubicBezTo>
                      <a:pt x="300" y="180"/>
                      <a:pt x="303" y="189"/>
                      <a:pt x="315" y="187"/>
                    </a:cubicBezTo>
                    <a:cubicBezTo>
                      <a:pt x="315" y="187"/>
                      <a:pt x="298" y="196"/>
                      <a:pt x="314" y="210"/>
                    </a:cubicBezTo>
                    <a:cubicBezTo>
                      <a:pt x="325" y="206"/>
                      <a:pt x="317" y="218"/>
                      <a:pt x="325" y="220"/>
                    </a:cubicBezTo>
                    <a:cubicBezTo>
                      <a:pt x="327" y="233"/>
                      <a:pt x="322" y="240"/>
                      <a:pt x="322" y="240"/>
                    </a:cubicBezTo>
                    <a:cubicBezTo>
                      <a:pt x="322" y="240"/>
                      <a:pt x="303" y="244"/>
                      <a:pt x="305" y="256"/>
                    </a:cubicBezTo>
                    <a:cubicBezTo>
                      <a:pt x="308" y="261"/>
                      <a:pt x="295" y="261"/>
                      <a:pt x="294" y="269"/>
                    </a:cubicBezTo>
                    <a:cubicBezTo>
                      <a:pt x="294" y="269"/>
                      <a:pt x="300" y="282"/>
                      <a:pt x="289" y="285"/>
                    </a:cubicBezTo>
                    <a:cubicBezTo>
                      <a:pt x="289" y="285"/>
                      <a:pt x="287" y="313"/>
                      <a:pt x="272" y="311"/>
                    </a:cubicBezTo>
                    <a:cubicBezTo>
                      <a:pt x="272" y="311"/>
                      <a:pt x="255" y="315"/>
                      <a:pt x="248" y="308"/>
                    </a:cubicBezTo>
                    <a:cubicBezTo>
                      <a:pt x="248" y="308"/>
                      <a:pt x="238" y="297"/>
                      <a:pt x="230" y="309"/>
                    </a:cubicBezTo>
                    <a:cubicBezTo>
                      <a:pt x="230" y="309"/>
                      <a:pt x="215" y="302"/>
                      <a:pt x="215" y="329"/>
                    </a:cubicBezTo>
                    <a:cubicBezTo>
                      <a:pt x="215" y="329"/>
                      <a:pt x="216" y="345"/>
                      <a:pt x="209" y="357"/>
                    </a:cubicBezTo>
                    <a:cubicBezTo>
                      <a:pt x="209" y="357"/>
                      <a:pt x="208" y="365"/>
                      <a:pt x="208" y="374"/>
                    </a:cubicBezTo>
                    <a:cubicBezTo>
                      <a:pt x="208" y="374"/>
                      <a:pt x="191" y="383"/>
                      <a:pt x="190" y="392"/>
                    </a:cubicBezTo>
                    <a:cubicBezTo>
                      <a:pt x="190" y="392"/>
                      <a:pt x="188" y="405"/>
                      <a:pt x="165" y="406"/>
                    </a:cubicBezTo>
                    <a:cubicBezTo>
                      <a:pt x="165" y="406"/>
                      <a:pt x="158" y="397"/>
                      <a:pt x="135" y="406"/>
                    </a:cubicBezTo>
                    <a:cubicBezTo>
                      <a:pt x="135" y="406"/>
                      <a:pt x="125" y="394"/>
                      <a:pt x="125" y="412"/>
                    </a:cubicBezTo>
                    <a:cubicBezTo>
                      <a:pt x="125" y="412"/>
                      <a:pt x="127" y="427"/>
                      <a:pt x="120" y="422"/>
                    </a:cubicBezTo>
                    <a:cubicBezTo>
                      <a:pt x="120" y="422"/>
                      <a:pt x="114" y="416"/>
                      <a:pt x="103" y="416"/>
                    </a:cubicBezTo>
                    <a:cubicBezTo>
                      <a:pt x="103" y="416"/>
                      <a:pt x="94" y="401"/>
                      <a:pt x="89" y="416"/>
                    </a:cubicBezTo>
                    <a:cubicBezTo>
                      <a:pt x="89" y="416"/>
                      <a:pt x="72" y="415"/>
                      <a:pt x="68" y="424"/>
                    </a:cubicBezTo>
                    <a:cubicBezTo>
                      <a:pt x="68" y="424"/>
                      <a:pt x="61" y="434"/>
                      <a:pt x="52" y="432"/>
                    </a:cubicBezTo>
                    <a:cubicBezTo>
                      <a:pt x="45" y="434"/>
                      <a:pt x="51" y="420"/>
                      <a:pt x="40" y="425"/>
                    </a:cubicBezTo>
                    <a:cubicBezTo>
                      <a:pt x="31" y="407"/>
                      <a:pt x="21" y="408"/>
                      <a:pt x="21" y="408"/>
                    </a:cubicBezTo>
                    <a:cubicBezTo>
                      <a:pt x="15" y="397"/>
                      <a:pt x="24" y="394"/>
                      <a:pt x="24" y="394"/>
                    </a:cubicBezTo>
                    <a:cubicBezTo>
                      <a:pt x="31" y="379"/>
                      <a:pt x="22" y="365"/>
                      <a:pt x="22" y="365"/>
                    </a:cubicBezTo>
                    <a:cubicBezTo>
                      <a:pt x="17" y="361"/>
                      <a:pt x="27" y="346"/>
                      <a:pt x="17" y="346"/>
                    </a:cubicBezTo>
                    <a:cubicBezTo>
                      <a:pt x="17" y="346"/>
                      <a:pt x="17" y="346"/>
                      <a:pt x="17" y="346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8" name="Freeform 48"/>
              <p:cNvSpPr>
                <a:spLocks/>
              </p:cNvSpPr>
              <p:nvPr/>
            </p:nvSpPr>
            <p:spPr bwMode="auto">
              <a:xfrm>
                <a:off x="3179346" y="2171107"/>
                <a:ext cx="937789" cy="952474"/>
              </a:xfrm>
              <a:custGeom>
                <a:avLst/>
                <a:gdLst/>
                <a:ahLst/>
                <a:cxnLst>
                  <a:cxn ang="0">
                    <a:pos x="185" y="376"/>
                  </a:cxn>
                  <a:cxn ang="0">
                    <a:pos x="175" y="364"/>
                  </a:cxn>
                  <a:cxn ang="0">
                    <a:pos x="176" y="341"/>
                  </a:cxn>
                  <a:cxn ang="0">
                    <a:pos x="161" y="334"/>
                  </a:cxn>
                  <a:cxn ang="0">
                    <a:pos x="146" y="335"/>
                  </a:cxn>
                  <a:cxn ang="0">
                    <a:pos x="131" y="343"/>
                  </a:cxn>
                  <a:cxn ang="0">
                    <a:pos x="86" y="342"/>
                  </a:cxn>
                  <a:cxn ang="0">
                    <a:pos x="78" y="324"/>
                  </a:cxn>
                  <a:cxn ang="0">
                    <a:pos x="73" y="312"/>
                  </a:cxn>
                  <a:cxn ang="0">
                    <a:pos x="51" y="302"/>
                  </a:cxn>
                  <a:cxn ang="0">
                    <a:pos x="29" y="295"/>
                  </a:cxn>
                  <a:cxn ang="0">
                    <a:pos x="25" y="281"/>
                  </a:cxn>
                  <a:cxn ang="0">
                    <a:pos x="17" y="268"/>
                  </a:cxn>
                  <a:cxn ang="0">
                    <a:pos x="5" y="258"/>
                  </a:cxn>
                  <a:cxn ang="0">
                    <a:pos x="5" y="258"/>
                  </a:cxn>
                  <a:cxn ang="0">
                    <a:pos x="6" y="237"/>
                  </a:cxn>
                  <a:cxn ang="0">
                    <a:pos x="7" y="207"/>
                  </a:cxn>
                  <a:cxn ang="0">
                    <a:pos x="7" y="207"/>
                  </a:cxn>
                  <a:cxn ang="0">
                    <a:pos x="14" y="200"/>
                  </a:cxn>
                  <a:cxn ang="0">
                    <a:pos x="11" y="163"/>
                  </a:cxn>
                  <a:cxn ang="0">
                    <a:pos x="14" y="130"/>
                  </a:cxn>
                  <a:cxn ang="0">
                    <a:pos x="29" y="97"/>
                  </a:cxn>
                  <a:cxn ang="0">
                    <a:pos x="43" y="82"/>
                  </a:cxn>
                  <a:cxn ang="0">
                    <a:pos x="52" y="66"/>
                  </a:cxn>
                  <a:cxn ang="0">
                    <a:pos x="78" y="60"/>
                  </a:cxn>
                  <a:cxn ang="0">
                    <a:pos x="91" y="59"/>
                  </a:cxn>
                  <a:cxn ang="0">
                    <a:pos x="131" y="56"/>
                  </a:cxn>
                  <a:cxn ang="0">
                    <a:pos x="161" y="61"/>
                  </a:cxn>
                  <a:cxn ang="0">
                    <a:pos x="176" y="65"/>
                  </a:cxn>
                  <a:cxn ang="0">
                    <a:pos x="203" y="52"/>
                  </a:cxn>
                  <a:cxn ang="0">
                    <a:pos x="210" y="24"/>
                  </a:cxn>
                  <a:cxn ang="0">
                    <a:pos x="231" y="16"/>
                  </a:cxn>
                  <a:cxn ang="0">
                    <a:pos x="257" y="24"/>
                  </a:cxn>
                  <a:cxn ang="0">
                    <a:pos x="295" y="8"/>
                  </a:cxn>
                  <a:cxn ang="0">
                    <a:pos x="327" y="4"/>
                  </a:cxn>
                  <a:cxn ang="0">
                    <a:pos x="319" y="24"/>
                  </a:cxn>
                  <a:cxn ang="0">
                    <a:pos x="318" y="49"/>
                  </a:cxn>
                  <a:cxn ang="0">
                    <a:pos x="330" y="61"/>
                  </a:cxn>
                  <a:cxn ang="0">
                    <a:pos x="321" y="71"/>
                  </a:cxn>
                  <a:cxn ang="0">
                    <a:pos x="319" y="79"/>
                  </a:cxn>
                  <a:cxn ang="0">
                    <a:pos x="307" y="87"/>
                  </a:cxn>
                  <a:cxn ang="0">
                    <a:pos x="292" y="103"/>
                  </a:cxn>
                  <a:cxn ang="0">
                    <a:pos x="295" y="132"/>
                  </a:cxn>
                  <a:cxn ang="0">
                    <a:pos x="297" y="151"/>
                  </a:cxn>
                  <a:cxn ang="0">
                    <a:pos x="293" y="175"/>
                  </a:cxn>
                  <a:cxn ang="0">
                    <a:pos x="285" y="189"/>
                  </a:cxn>
                  <a:cxn ang="0">
                    <a:pos x="289" y="216"/>
                  </a:cxn>
                  <a:cxn ang="0">
                    <a:pos x="278" y="230"/>
                  </a:cxn>
                  <a:cxn ang="0">
                    <a:pos x="285" y="243"/>
                  </a:cxn>
                  <a:cxn ang="0">
                    <a:pos x="294" y="251"/>
                  </a:cxn>
                  <a:cxn ang="0">
                    <a:pos x="306" y="245"/>
                  </a:cxn>
                  <a:cxn ang="0">
                    <a:pos x="306" y="264"/>
                  </a:cxn>
                  <a:cxn ang="0">
                    <a:pos x="297" y="284"/>
                  </a:cxn>
                  <a:cxn ang="0">
                    <a:pos x="300" y="309"/>
                  </a:cxn>
                  <a:cxn ang="0">
                    <a:pos x="292" y="339"/>
                  </a:cxn>
                  <a:cxn ang="0">
                    <a:pos x="279" y="357"/>
                  </a:cxn>
                  <a:cxn ang="0">
                    <a:pos x="259" y="368"/>
                  </a:cxn>
                  <a:cxn ang="0">
                    <a:pos x="227" y="368"/>
                  </a:cxn>
                  <a:cxn ang="0">
                    <a:pos x="205" y="368"/>
                  </a:cxn>
                  <a:cxn ang="0">
                    <a:pos x="185" y="376"/>
                  </a:cxn>
                  <a:cxn ang="0">
                    <a:pos x="185" y="376"/>
                  </a:cxn>
                </a:cxnLst>
                <a:rect l="0" t="0" r="r" b="b"/>
                <a:pathLst>
                  <a:path w="331" h="381">
                    <a:moveTo>
                      <a:pt x="185" y="376"/>
                    </a:moveTo>
                    <a:cubicBezTo>
                      <a:pt x="177" y="374"/>
                      <a:pt x="186" y="360"/>
                      <a:pt x="175" y="364"/>
                    </a:cubicBezTo>
                    <a:cubicBezTo>
                      <a:pt x="159" y="350"/>
                      <a:pt x="176" y="341"/>
                      <a:pt x="176" y="341"/>
                    </a:cubicBezTo>
                    <a:cubicBezTo>
                      <a:pt x="164" y="343"/>
                      <a:pt x="161" y="334"/>
                      <a:pt x="161" y="334"/>
                    </a:cubicBezTo>
                    <a:cubicBezTo>
                      <a:pt x="149" y="317"/>
                      <a:pt x="146" y="335"/>
                      <a:pt x="146" y="335"/>
                    </a:cubicBezTo>
                    <a:cubicBezTo>
                      <a:pt x="146" y="340"/>
                      <a:pt x="136" y="335"/>
                      <a:pt x="131" y="343"/>
                    </a:cubicBezTo>
                    <a:cubicBezTo>
                      <a:pt x="100" y="354"/>
                      <a:pt x="86" y="342"/>
                      <a:pt x="86" y="342"/>
                    </a:cubicBezTo>
                    <a:cubicBezTo>
                      <a:pt x="76" y="338"/>
                      <a:pt x="78" y="324"/>
                      <a:pt x="78" y="324"/>
                    </a:cubicBezTo>
                    <a:cubicBezTo>
                      <a:pt x="78" y="318"/>
                      <a:pt x="73" y="312"/>
                      <a:pt x="73" y="312"/>
                    </a:cubicBezTo>
                    <a:cubicBezTo>
                      <a:pt x="65" y="297"/>
                      <a:pt x="51" y="302"/>
                      <a:pt x="51" y="302"/>
                    </a:cubicBezTo>
                    <a:cubicBezTo>
                      <a:pt x="23" y="306"/>
                      <a:pt x="29" y="295"/>
                      <a:pt x="29" y="295"/>
                    </a:cubicBezTo>
                    <a:cubicBezTo>
                      <a:pt x="36" y="285"/>
                      <a:pt x="25" y="281"/>
                      <a:pt x="25" y="281"/>
                    </a:cubicBezTo>
                    <a:cubicBezTo>
                      <a:pt x="14" y="281"/>
                      <a:pt x="17" y="268"/>
                      <a:pt x="17" y="268"/>
                    </a:cubicBezTo>
                    <a:cubicBezTo>
                      <a:pt x="19" y="256"/>
                      <a:pt x="5" y="258"/>
                      <a:pt x="5" y="258"/>
                    </a:cubicBezTo>
                    <a:cubicBezTo>
                      <a:pt x="5" y="258"/>
                      <a:pt x="5" y="258"/>
                      <a:pt x="5" y="258"/>
                    </a:cubicBezTo>
                    <a:cubicBezTo>
                      <a:pt x="6" y="237"/>
                      <a:pt x="6" y="237"/>
                      <a:pt x="6" y="237"/>
                    </a:cubicBezTo>
                    <a:cubicBezTo>
                      <a:pt x="7" y="207"/>
                      <a:pt x="7" y="207"/>
                      <a:pt x="7" y="207"/>
                    </a:cubicBezTo>
                    <a:cubicBezTo>
                      <a:pt x="7" y="207"/>
                      <a:pt x="7" y="207"/>
                      <a:pt x="7" y="207"/>
                    </a:cubicBezTo>
                    <a:cubicBezTo>
                      <a:pt x="7" y="207"/>
                      <a:pt x="6" y="197"/>
                      <a:pt x="14" y="200"/>
                    </a:cubicBezTo>
                    <a:cubicBezTo>
                      <a:pt x="23" y="182"/>
                      <a:pt x="7" y="182"/>
                      <a:pt x="11" y="163"/>
                    </a:cubicBezTo>
                    <a:cubicBezTo>
                      <a:pt x="11" y="163"/>
                      <a:pt x="0" y="155"/>
                      <a:pt x="14" y="130"/>
                    </a:cubicBezTo>
                    <a:cubicBezTo>
                      <a:pt x="22" y="124"/>
                      <a:pt x="18" y="108"/>
                      <a:pt x="29" y="97"/>
                    </a:cubicBezTo>
                    <a:cubicBezTo>
                      <a:pt x="39" y="92"/>
                      <a:pt x="36" y="83"/>
                      <a:pt x="43" y="82"/>
                    </a:cubicBezTo>
                    <a:cubicBezTo>
                      <a:pt x="43" y="82"/>
                      <a:pt x="53" y="75"/>
                      <a:pt x="52" y="66"/>
                    </a:cubicBezTo>
                    <a:cubicBezTo>
                      <a:pt x="52" y="66"/>
                      <a:pt x="47" y="53"/>
                      <a:pt x="78" y="60"/>
                    </a:cubicBezTo>
                    <a:cubicBezTo>
                      <a:pt x="78" y="60"/>
                      <a:pt x="89" y="75"/>
                      <a:pt x="91" y="59"/>
                    </a:cubicBezTo>
                    <a:cubicBezTo>
                      <a:pt x="91" y="59"/>
                      <a:pt x="97" y="45"/>
                      <a:pt x="131" y="56"/>
                    </a:cubicBezTo>
                    <a:cubicBezTo>
                      <a:pt x="131" y="56"/>
                      <a:pt x="159" y="52"/>
                      <a:pt x="161" y="61"/>
                    </a:cubicBezTo>
                    <a:cubicBezTo>
                      <a:pt x="161" y="61"/>
                      <a:pt x="155" y="71"/>
                      <a:pt x="176" y="65"/>
                    </a:cubicBezTo>
                    <a:cubicBezTo>
                      <a:pt x="176" y="65"/>
                      <a:pt x="183" y="69"/>
                      <a:pt x="203" y="52"/>
                    </a:cubicBezTo>
                    <a:cubicBezTo>
                      <a:pt x="203" y="38"/>
                      <a:pt x="209" y="38"/>
                      <a:pt x="210" y="24"/>
                    </a:cubicBezTo>
                    <a:cubicBezTo>
                      <a:pt x="210" y="24"/>
                      <a:pt x="200" y="7"/>
                      <a:pt x="231" y="16"/>
                    </a:cubicBezTo>
                    <a:cubicBezTo>
                      <a:pt x="231" y="16"/>
                      <a:pt x="249" y="28"/>
                      <a:pt x="257" y="24"/>
                    </a:cubicBezTo>
                    <a:cubicBezTo>
                      <a:pt x="273" y="24"/>
                      <a:pt x="270" y="27"/>
                      <a:pt x="295" y="8"/>
                    </a:cubicBezTo>
                    <a:cubicBezTo>
                      <a:pt x="295" y="8"/>
                      <a:pt x="296" y="0"/>
                      <a:pt x="327" y="4"/>
                    </a:cubicBezTo>
                    <a:cubicBezTo>
                      <a:pt x="322" y="11"/>
                      <a:pt x="319" y="24"/>
                      <a:pt x="319" y="24"/>
                    </a:cubicBezTo>
                    <a:cubicBezTo>
                      <a:pt x="309" y="46"/>
                      <a:pt x="318" y="49"/>
                      <a:pt x="318" y="49"/>
                    </a:cubicBezTo>
                    <a:cubicBezTo>
                      <a:pt x="330" y="53"/>
                      <a:pt x="330" y="61"/>
                      <a:pt x="330" y="61"/>
                    </a:cubicBezTo>
                    <a:cubicBezTo>
                      <a:pt x="331" y="65"/>
                      <a:pt x="318" y="59"/>
                      <a:pt x="321" y="71"/>
                    </a:cubicBezTo>
                    <a:cubicBezTo>
                      <a:pt x="317" y="75"/>
                      <a:pt x="319" y="79"/>
                      <a:pt x="319" y="79"/>
                    </a:cubicBezTo>
                    <a:cubicBezTo>
                      <a:pt x="322" y="90"/>
                      <a:pt x="307" y="87"/>
                      <a:pt x="307" y="87"/>
                    </a:cubicBezTo>
                    <a:cubicBezTo>
                      <a:pt x="296" y="90"/>
                      <a:pt x="292" y="103"/>
                      <a:pt x="292" y="103"/>
                    </a:cubicBezTo>
                    <a:cubicBezTo>
                      <a:pt x="278" y="114"/>
                      <a:pt x="295" y="132"/>
                      <a:pt x="295" y="132"/>
                    </a:cubicBezTo>
                    <a:cubicBezTo>
                      <a:pt x="300" y="132"/>
                      <a:pt x="297" y="151"/>
                      <a:pt x="297" y="151"/>
                    </a:cubicBezTo>
                    <a:cubicBezTo>
                      <a:pt x="305" y="162"/>
                      <a:pt x="292" y="158"/>
                      <a:pt x="293" y="175"/>
                    </a:cubicBezTo>
                    <a:cubicBezTo>
                      <a:pt x="297" y="191"/>
                      <a:pt x="285" y="189"/>
                      <a:pt x="285" y="189"/>
                    </a:cubicBezTo>
                    <a:cubicBezTo>
                      <a:pt x="291" y="206"/>
                      <a:pt x="289" y="216"/>
                      <a:pt x="289" y="216"/>
                    </a:cubicBezTo>
                    <a:cubicBezTo>
                      <a:pt x="287" y="222"/>
                      <a:pt x="275" y="217"/>
                      <a:pt x="278" y="230"/>
                    </a:cubicBezTo>
                    <a:cubicBezTo>
                      <a:pt x="274" y="240"/>
                      <a:pt x="285" y="243"/>
                      <a:pt x="285" y="243"/>
                    </a:cubicBezTo>
                    <a:cubicBezTo>
                      <a:pt x="291" y="240"/>
                      <a:pt x="287" y="252"/>
                      <a:pt x="294" y="251"/>
                    </a:cubicBezTo>
                    <a:cubicBezTo>
                      <a:pt x="300" y="251"/>
                      <a:pt x="297" y="244"/>
                      <a:pt x="306" y="245"/>
                    </a:cubicBezTo>
                    <a:cubicBezTo>
                      <a:pt x="296" y="258"/>
                      <a:pt x="306" y="264"/>
                      <a:pt x="306" y="264"/>
                    </a:cubicBezTo>
                    <a:cubicBezTo>
                      <a:pt x="305" y="274"/>
                      <a:pt x="296" y="276"/>
                      <a:pt x="297" y="284"/>
                    </a:cubicBezTo>
                    <a:cubicBezTo>
                      <a:pt x="296" y="291"/>
                      <a:pt x="306" y="299"/>
                      <a:pt x="300" y="309"/>
                    </a:cubicBezTo>
                    <a:cubicBezTo>
                      <a:pt x="300" y="327"/>
                      <a:pt x="292" y="339"/>
                      <a:pt x="292" y="339"/>
                    </a:cubicBezTo>
                    <a:cubicBezTo>
                      <a:pt x="292" y="347"/>
                      <a:pt x="279" y="357"/>
                      <a:pt x="279" y="357"/>
                    </a:cubicBezTo>
                    <a:cubicBezTo>
                      <a:pt x="270" y="371"/>
                      <a:pt x="259" y="368"/>
                      <a:pt x="259" y="368"/>
                    </a:cubicBezTo>
                    <a:cubicBezTo>
                      <a:pt x="237" y="377"/>
                      <a:pt x="227" y="368"/>
                      <a:pt x="227" y="368"/>
                    </a:cubicBezTo>
                    <a:cubicBezTo>
                      <a:pt x="217" y="358"/>
                      <a:pt x="205" y="368"/>
                      <a:pt x="205" y="368"/>
                    </a:cubicBezTo>
                    <a:cubicBezTo>
                      <a:pt x="197" y="381"/>
                      <a:pt x="185" y="376"/>
                      <a:pt x="185" y="376"/>
                    </a:cubicBezTo>
                    <a:cubicBezTo>
                      <a:pt x="185" y="376"/>
                      <a:pt x="185" y="376"/>
                      <a:pt x="185" y="376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19" name="Freeform 47"/>
              <p:cNvSpPr>
                <a:spLocks/>
              </p:cNvSpPr>
              <p:nvPr/>
            </p:nvSpPr>
            <p:spPr bwMode="auto">
              <a:xfrm>
                <a:off x="3955166" y="2149642"/>
                <a:ext cx="914650" cy="1046380"/>
              </a:xfrm>
              <a:custGeom>
                <a:avLst/>
                <a:gdLst/>
                <a:ahLst/>
                <a:cxnLst>
                  <a:cxn ang="0">
                    <a:pos x="45" y="33"/>
                  </a:cxn>
                  <a:cxn ang="0">
                    <a:pos x="56" y="70"/>
                  </a:cxn>
                  <a:cxn ang="0">
                    <a:pos x="45" y="88"/>
                  </a:cxn>
                  <a:cxn ang="0">
                    <a:pos x="18" y="112"/>
                  </a:cxn>
                  <a:cxn ang="0">
                    <a:pos x="23" y="160"/>
                  </a:cxn>
                  <a:cxn ang="0">
                    <a:pos x="11" y="198"/>
                  </a:cxn>
                  <a:cxn ang="0">
                    <a:pos x="4" y="239"/>
                  </a:cxn>
                  <a:cxn ang="0">
                    <a:pos x="20" y="260"/>
                  </a:cxn>
                  <a:cxn ang="0">
                    <a:pos x="32" y="273"/>
                  </a:cxn>
                  <a:cxn ang="0">
                    <a:pos x="26" y="318"/>
                  </a:cxn>
                  <a:cxn ang="0">
                    <a:pos x="35" y="348"/>
                  </a:cxn>
                  <a:cxn ang="0">
                    <a:pos x="90" y="355"/>
                  </a:cxn>
                  <a:cxn ang="0">
                    <a:pos x="123" y="352"/>
                  </a:cxn>
                  <a:cxn ang="0">
                    <a:pos x="155" y="342"/>
                  </a:cxn>
                  <a:cxn ang="0">
                    <a:pos x="173" y="391"/>
                  </a:cxn>
                  <a:cxn ang="0">
                    <a:pos x="183" y="407"/>
                  </a:cxn>
                  <a:cxn ang="0">
                    <a:pos x="212" y="410"/>
                  </a:cxn>
                  <a:cxn ang="0">
                    <a:pos x="253" y="400"/>
                  </a:cxn>
                  <a:cxn ang="0">
                    <a:pos x="300" y="376"/>
                  </a:cxn>
                  <a:cxn ang="0">
                    <a:pos x="313" y="361"/>
                  </a:cxn>
                  <a:cxn ang="0">
                    <a:pos x="293" y="322"/>
                  </a:cxn>
                  <a:cxn ang="0">
                    <a:pos x="288" y="283"/>
                  </a:cxn>
                  <a:cxn ang="0">
                    <a:pos x="276" y="248"/>
                  </a:cxn>
                  <a:cxn ang="0">
                    <a:pos x="254" y="229"/>
                  </a:cxn>
                  <a:cxn ang="0">
                    <a:pos x="198" y="218"/>
                  </a:cxn>
                  <a:cxn ang="0">
                    <a:pos x="164" y="211"/>
                  </a:cxn>
                  <a:cxn ang="0">
                    <a:pos x="150" y="189"/>
                  </a:cxn>
                  <a:cxn ang="0">
                    <a:pos x="138" y="145"/>
                  </a:cxn>
                  <a:cxn ang="0">
                    <a:pos x="168" y="116"/>
                  </a:cxn>
                  <a:cxn ang="0">
                    <a:pos x="127" y="69"/>
                  </a:cxn>
                  <a:cxn ang="0">
                    <a:pos x="102" y="20"/>
                  </a:cxn>
                  <a:cxn ang="0">
                    <a:pos x="66" y="26"/>
                  </a:cxn>
                  <a:cxn ang="0">
                    <a:pos x="53" y="13"/>
                  </a:cxn>
                </a:cxnLst>
                <a:rect l="0" t="0" r="r" b="b"/>
                <a:pathLst>
                  <a:path w="323" h="419">
                    <a:moveTo>
                      <a:pt x="53" y="13"/>
                    </a:moveTo>
                    <a:cubicBezTo>
                      <a:pt x="48" y="20"/>
                      <a:pt x="45" y="33"/>
                      <a:pt x="45" y="33"/>
                    </a:cubicBezTo>
                    <a:cubicBezTo>
                      <a:pt x="35" y="55"/>
                      <a:pt x="44" y="58"/>
                      <a:pt x="44" y="58"/>
                    </a:cubicBezTo>
                    <a:cubicBezTo>
                      <a:pt x="56" y="62"/>
                      <a:pt x="56" y="70"/>
                      <a:pt x="56" y="70"/>
                    </a:cubicBezTo>
                    <a:cubicBezTo>
                      <a:pt x="57" y="74"/>
                      <a:pt x="44" y="68"/>
                      <a:pt x="47" y="80"/>
                    </a:cubicBezTo>
                    <a:cubicBezTo>
                      <a:pt x="43" y="84"/>
                      <a:pt x="45" y="88"/>
                      <a:pt x="45" y="88"/>
                    </a:cubicBezTo>
                    <a:cubicBezTo>
                      <a:pt x="48" y="99"/>
                      <a:pt x="33" y="96"/>
                      <a:pt x="33" y="96"/>
                    </a:cubicBezTo>
                    <a:cubicBezTo>
                      <a:pt x="22" y="99"/>
                      <a:pt x="18" y="112"/>
                      <a:pt x="18" y="112"/>
                    </a:cubicBezTo>
                    <a:cubicBezTo>
                      <a:pt x="4" y="123"/>
                      <a:pt x="21" y="141"/>
                      <a:pt x="21" y="141"/>
                    </a:cubicBezTo>
                    <a:cubicBezTo>
                      <a:pt x="26" y="141"/>
                      <a:pt x="23" y="160"/>
                      <a:pt x="23" y="160"/>
                    </a:cubicBezTo>
                    <a:cubicBezTo>
                      <a:pt x="31" y="171"/>
                      <a:pt x="18" y="167"/>
                      <a:pt x="19" y="184"/>
                    </a:cubicBezTo>
                    <a:cubicBezTo>
                      <a:pt x="23" y="200"/>
                      <a:pt x="11" y="198"/>
                      <a:pt x="11" y="198"/>
                    </a:cubicBezTo>
                    <a:cubicBezTo>
                      <a:pt x="17" y="215"/>
                      <a:pt x="15" y="225"/>
                      <a:pt x="15" y="225"/>
                    </a:cubicBezTo>
                    <a:cubicBezTo>
                      <a:pt x="13" y="231"/>
                      <a:pt x="1" y="226"/>
                      <a:pt x="4" y="239"/>
                    </a:cubicBezTo>
                    <a:cubicBezTo>
                      <a:pt x="0" y="249"/>
                      <a:pt x="11" y="252"/>
                      <a:pt x="11" y="252"/>
                    </a:cubicBezTo>
                    <a:cubicBezTo>
                      <a:pt x="17" y="249"/>
                      <a:pt x="13" y="261"/>
                      <a:pt x="20" y="260"/>
                    </a:cubicBezTo>
                    <a:cubicBezTo>
                      <a:pt x="26" y="260"/>
                      <a:pt x="23" y="253"/>
                      <a:pt x="32" y="254"/>
                    </a:cubicBezTo>
                    <a:cubicBezTo>
                      <a:pt x="22" y="267"/>
                      <a:pt x="32" y="273"/>
                      <a:pt x="32" y="273"/>
                    </a:cubicBezTo>
                    <a:cubicBezTo>
                      <a:pt x="31" y="283"/>
                      <a:pt x="22" y="285"/>
                      <a:pt x="23" y="293"/>
                    </a:cubicBezTo>
                    <a:cubicBezTo>
                      <a:pt x="22" y="300"/>
                      <a:pt x="32" y="308"/>
                      <a:pt x="26" y="318"/>
                    </a:cubicBezTo>
                    <a:cubicBezTo>
                      <a:pt x="26" y="336"/>
                      <a:pt x="18" y="348"/>
                      <a:pt x="18" y="348"/>
                    </a:cubicBezTo>
                    <a:cubicBezTo>
                      <a:pt x="32" y="355"/>
                      <a:pt x="35" y="348"/>
                      <a:pt x="35" y="348"/>
                    </a:cubicBezTo>
                    <a:cubicBezTo>
                      <a:pt x="41" y="341"/>
                      <a:pt x="55" y="352"/>
                      <a:pt x="55" y="352"/>
                    </a:cubicBezTo>
                    <a:cubicBezTo>
                      <a:pt x="59" y="355"/>
                      <a:pt x="84" y="351"/>
                      <a:pt x="90" y="355"/>
                    </a:cubicBezTo>
                    <a:cubicBezTo>
                      <a:pt x="107" y="359"/>
                      <a:pt x="107" y="352"/>
                      <a:pt x="107" y="352"/>
                    </a:cubicBezTo>
                    <a:cubicBezTo>
                      <a:pt x="115" y="339"/>
                      <a:pt x="123" y="352"/>
                      <a:pt x="123" y="352"/>
                    </a:cubicBezTo>
                    <a:cubicBezTo>
                      <a:pt x="133" y="361"/>
                      <a:pt x="138" y="352"/>
                      <a:pt x="138" y="352"/>
                    </a:cubicBezTo>
                    <a:cubicBezTo>
                      <a:pt x="139" y="341"/>
                      <a:pt x="155" y="342"/>
                      <a:pt x="155" y="342"/>
                    </a:cubicBezTo>
                    <a:cubicBezTo>
                      <a:pt x="154" y="366"/>
                      <a:pt x="165" y="369"/>
                      <a:pt x="165" y="369"/>
                    </a:cubicBezTo>
                    <a:cubicBezTo>
                      <a:pt x="172" y="377"/>
                      <a:pt x="173" y="391"/>
                      <a:pt x="173" y="391"/>
                    </a:cubicBezTo>
                    <a:cubicBezTo>
                      <a:pt x="180" y="388"/>
                      <a:pt x="180" y="398"/>
                      <a:pt x="180" y="398"/>
                    </a:cubicBezTo>
                    <a:cubicBezTo>
                      <a:pt x="193" y="403"/>
                      <a:pt x="183" y="407"/>
                      <a:pt x="183" y="407"/>
                    </a:cubicBezTo>
                    <a:cubicBezTo>
                      <a:pt x="178" y="418"/>
                      <a:pt x="191" y="417"/>
                      <a:pt x="191" y="417"/>
                    </a:cubicBezTo>
                    <a:cubicBezTo>
                      <a:pt x="205" y="419"/>
                      <a:pt x="212" y="410"/>
                      <a:pt x="212" y="410"/>
                    </a:cubicBezTo>
                    <a:cubicBezTo>
                      <a:pt x="224" y="403"/>
                      <a:pt x="235" y="409"/>
                      <a:pt x="235" y="409"/>
                    </a:cubicBezTo>
                    <a:cubicBezTo>
                      <a:pt x="242" y="399"/>
                      <a:pt x="253" y="400"/>
                      <a:pt x="253" y="400"/>
                    </a:cubicBezTo>
                    <a:cubicBezTo>
                      <a:pt x="258" y="388"/>
                      <a:pt x="272" y="392"/>
                      <a:pt x="272" y="392"/>
                    </a:cubicBezTo>
                    <a:cubicBezTo>
                      <a:pt x="275" y="377"/>
                      <a:pt x="296" y="370"/>
                      <a:pt x="300" y="376"/>
                    </a:cubicBezTo>
                    <a:cubicBezTo>
                      <a:pt x="304" y="370"/>
                      <a:pt x="323" y="378"/>
                      <a:pt x="323" y="364"/>
                    </a:cubicBezTo>
                    <a:cubicBezTo>
                      <a:pt x="318" y="364"/>
                      <a:pt x="313" y="361"/>
                      <a:pt x="313" y="361"/>
                    </a:cubicBezTo>
                    <a:cubicBezTo>
                      <a:pt x="312" y="341"/>
                      <a:pt x="303" y="344"/>
                      <a:pt x="303" y="344"/>
                    </a:cubicBezTo>
                    <a:cubicBezTo>
                      <a:pt x="290" y="341"/>
                      <a:pt x="293" y="322"/>
                      <a:pt x="293" y="322"/>
                    </a:cubicBezTo>
                    <a:cubicBezTo>
                      <a:pt x="281" y="311"/>
                      <a:pt x="297" y="315"/>
                      <a:pt x="296" y="300"/>
                    </a:cubicBezTo>
                    <a:cubicBezTo>
                      <a:pt x="296" y="289"/>
                      <a:pt x="287" y="287"/>
                      <a:pt x="288" y="283"/>
                    </a:cubicBezTo>
                    <a:cubicBezTo>
                      <a:pt x="279" y="276"/>
                      <a:pt x="279" y="263"/>
                      <a:pt x="279" y="263"/>
                    </a:cubicBezTo>
                    <a:cubicBezTo>
                      <a:pt x="269" y="255"/>
                      <a:pt x="276" y="248"/>
                      <a:pt x="276" y="248"/>
                    </a:cubicBezTo>
                    <a:cubicBezTo>
                      <a:pt x="285" y="240"/>
                      <a:pt x="268" y="242"/>
                      <a:pt x="268" y="242"/>
                    </a:cubicBezTo>
                    <a:cubicBezTo>
                      <a:pt x="257" y="248"/>
                      <a:pt x="254" y="229"/>
                      <a:pt x="254" y="229"/>
                    </a:cubicBezTo>
                    <a:cubicBezTo>
                      <a:pt x="254" y="205"/>
                      <a:pt x="231" y="215"/>
                      <a:pt x="231" y="215"/>
                    </a:cubicBezTo>
                    <a:cubicBezTo>
                      <a:pt x="215" y="227"/>
                      <a:pt x="198" y="218"/>
                      <a:pt x="198" y="218"/>
                    </a:cubicBezTo>
                    <a:cubicBezTo>
                      <a:pt x="192" y="207"/>
                      <a:pt x="180" y="211"/>
                      <a:pt x="180" y="211"/>
                    </a:cubicBezTo>
                    <a:cubicBezTo>
                      <a:pt x="172" y="202"/>
                      <a:pt x="164" y="211"/>
                      <a:pt x="164" y="211"/>
                    </a:cubicBezTo>
                    <a:cubicBezTo>
                      <a:pt x="139" y="217"/>
                      <a:pt x="154" y="205"/>
                      <a:pt x="154" y="205"/>
                    </a:cubicBezTo>
                    <a:cubicBezTo>
                      <a:pt x="164" y="187"/>
                      <a:pt x="150" y="189"/>
                      <a:pt x="150" y="189"/>
                    </a:cubicBezTo>
                    <a:cubicBezTo>
                      <a:pt x="144" y="190"/>
                      <a:pt x="149" y="168"/>
                      <a:pt x="149" y="168"/>
                    </a:cubicBezTo>
                    <a:cubicBezTo>
                      <a:pt x="149" y="155"/>
                      <a:pt x="138" y="145"/>
                      <a:pt x="138" y="145"/>
                    </a:cubicBezTo>
                    <a:cubicBezTo>
                      <a:pt x="124" y="134"/>
                      <a:pt x="150" y="128"/>
                      <a:pt x="150" y="128"/>
                    </a:cubicBezTo>
                    <a:cubicBezTo>
                      <a:pt x="169" y="128"/>
                      <a:pt x="168" y="116"/>
                      <a:pt x="168" y="116"/>
                    </a:cubicBezTo>
                    <a:cubicBezTo>
                      <a:pt x="169" y="106"/>
                      <a:pt x="149" y="95"/>
                      <a:pt x="149" y="95"/>
                    </a:cubicBezTo>
                    <a:cubicBezTo>
                      <a:pt x="129" y="84"/>
                      <a:pt x="127" y="69"/>
                      <a:pt x="127" y="69"/>
                    </a:cubicBezTo>
                    <a:cubicBezTo>
                      <a:pt x="118" y="55"/>
                      <a:pt x="139" y="51"/>
                      <a:pt x="119" y="40"/>
                    </a:cubicBezTo>
                    <a:cubicBezTo>
                      <a:pt x="109" y="40"/>
                      <a:pt x="102" y="20"/>
                      <a:pt x="102" y="20"/>
                    </a:cubicBezTo>
                    <a:cubicBezTo>
                      <a:pt x="92" y="0"/>
                      <a:pt x="84" y="13"/>
                      <a:pt x="84" y="13"/>
                    </a:cubicBezTo>
                    <a:cubicBezTo>
                      <a:pt x="73" y="13"/>
                      <a:pt x="66" y="26"/>
                      <a:pt x="66" y="26"/>
                    </a:cubicBezTo>
                    <a:cubicBezTo>
                      <a:pt x="58" y="29"/>
                      <a:pt x="68" y="10"/>
                      <a:pt x="53" y="13"/>
                    </a:cubicBezTo>
                    <a:cubicBezTo>
                      <a:pt x="53" y="13"/>
                      <a:pt x="53" y="13"/>
                      <a:pt x="53" y="13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0" name="Freeform 46"/>
              <p:cNvSpPr>
                <a:spLocks/>
              </p:cNvSpPr>
              <p:nvPr/>
            </p:nvSpPr>
            <p:spPr bwMode="auto">
              <a:xfrm>
                <a:off x="3697921" y="2996136"/>
                <a:ext cx="1133785" cy="827714"/>
              </a:xfrm>
              <a:custGeom>
                <a:avLst/>
                <a:gdLst/>
                <a:ahLst/>
                <a:cxnLst>
                  <a:cxn ang="0">
                    <a:pos x="326" y="70"/>
                  </a:cxn>
                  <a:cxn ang="0">
                    <a:pos x="324" y="92"/>
                  </a:cxn>
                  <a:cxn ang="0">
                    <a:pos x="327" y="112"/>
                  </a:cxn>
                  <a:cxn ang="0">
                    <a:pos x="349" y="123"/>
                  </a:cxn>
                  <a:cxn ang="0">
                    <a:pos x="363" y="137"/>
                  </a:cxn>
                  <a:cxn ang="0">
                    <a:pos x="383" y="152"/>
                  </a:cxn>
                  <a:cxn ang="0">
                    <a:pos x="393" y="160"/>
                  </a:cxn>
                  <a:cxn ang="0">
                    <a:pos x="390" y="185"/>
                  </a:cxn>
                  <a:cxn ang="0">
                    <a:pos x="383" y="198"/>
                  </a:cxn>
                  <a:cxn ang="0">
                    <a:pos x="380" y="216"/>
                  </a:cxn>
                  <a:cxn ang="0">
                    <a:pos x="359" y="221"/>
                  </a:cxn>
                  <a:cxn ang="0">
                    <a:pos x="343" y="246"/>
                  </a:cxn>
                  <a:cxn ang="0">
                    <a:pos x="315" y="250"/>
                  </a:cxn>
                  <a:cxn ang="0">
                    <a:pos x="285" y="265"/>
                  </a:cxn>
                  <a:cxn ang="0">
                    <a:pos x="270" y="284"/>
                  </a:cxn>
                  <a:cxn ang="0">
                    <a:pos x="266" y="301"/>
                  </a:cxn>
                  <a:cxn ang="0">
                    <a:pos x="263" y="321"/>
                  </a:cxn>
                  <a:cxn ang="0">
                    <a:pos x="242" y="318"/>
                  </a:cxn>
                  <a:cxn ang="0">
                    <a:pos x="219" y="307"/>
                  </a:cxn>
                  <a:cxn ang="0">
                    <a:pos x="185" y="299"/>
                  </a:cxn>
                  <a:cxn ang="0">
                    <a:pos x="168" y="298"/>
                  </a:cxn>
                  <a:cxn ang="0">
                    <a:pos x="150" y="284"/>
                  </a:cxn>
                  <a:cxn ang="0">
                    <a:pos x="136" y="273"/>
                  </a:cxn>
                  <a:cxn ang="0">
                    <a:pos x="126" y="260"/>
                  </a:cxn>
                  <a:cxn ang="0">
                    <a:pos x="96" y="249"/>
                  </a:cxn>
                  <a:cxn ang="0">
                    <a:pos x="84" y="240"/>
                  </a:cxn>
                  <a:cxn ang="0">
                    <a:pos x="75" y="210"/>
                  </a:cxn>
                  <a:cxn ang="0">
                    <a:pos x="74" y="188"/>
                  </a:cxn>
                  <a:cxn ang="0">
                    <a:pos x="73" y="174"/>
                  </a:cxn>
                  <a:cxn ang="0">
                    <a:pos x="58" y="161"/>
                  </a:cxn>
                  <a:cxn ang="0">
                    <a:pos x="43" y="143"/>
                  </a:cxn>
                  <a:cxn ang="0">
                    <a:pos x="36" y="128"/>
                  </a:cxn>
                  <a:cxn ang="0">
                    <a:pos x="34" y="110"/>
                  </a:cxn>
                  <a:cxn ang="0">
                    <a:pos x="24" y="99"/>
                  </a:cxn>
                  <a:cxn ang="0">
                    <a:pos x="15" y="79"/>
                  </a:cxn>
                  <a:cxn ang="0">
                    <a:pos x="0" y="63"/>
                  </a:cxn>
                  <a:cxn ang="0">
                    <a:pos x="3" y="46"/>
                  </a:cxn>
                  <a:cxn ang="0">
                    <a:pos x="22" y="38"/>
                  </a:cxn>
                  <a:cxn ang="0">
                    <a:pos x="44" y="38"/>
                  </a:cxn>
                  <a:cxn ang="0">
                    <a:pos x="76" y="38"/>
                  </a:cxn>
                  <a:cxn ang="0">
                    <a:pos x="96" y="27"/>
                  </a:cxn>
                  <a:cxn ang="0">
                    <a:pos x="109" y="9"/>
                  </a:cxn>
                  <a:cxn ang="0">
                    <a:pos x="126" y="9"/>
                  </a:cxn>
                  <a:cxn ang="0">
                    <a:pos x="146" y="13"/>
                  </a:cxn>
                  <a:cxn ang="0">
                    <a:pos x="181" y="16"/>
                  </a:cxn>
                  <a:cxn ang="0">
                    <a:pos x="198" y="13"/>
                  </a:cxn>
                  <a:cxn ang="0">
                    <a:pos x="214" y="13"/>
                  </a:cxn>
                  <a:cxn ang="0">
                    <a:pos x="229" y="13"/>
                  </a:cxn>
                  <a:cxn ang="0">
                    <a:pos x="246" y="3"/>
                  </a:cxn>
                  <a:cxn ang="0">
                    <a:pos x="256" y="30"/>
                  </a:cxn>
                  <a:cxn ang="0">
                    <a:pos x="264" y="52"/>
                  </a:cxn>
                  <a:cxn ang="0">
                    <a:pos x="271" y="59"/>
                  </a:cxn>
                  <a:cxn ang="0">
                    <a:pos x="274" y="68"/>
                  </a:cxn>
                  <a:cxn ang="0">
                    <a:pos x="282" y="78"/>
                  </a:cxn>
                  <a:cxn ang="0">
                    <a:pos x="303" y="71"/>
                  </a:cxn>
                  <a:cxn ang="0">
                    <a:pos x="326" y="70"/>
                  </a:cxn>
                  <a:cxn ang="0">
                    <a:pos x="326" y="70"/>
                  </a:cxn>
                </a:cxnLst>
                <a:rect l="0" t="0" r="r" b="b"/>
                <a:pathLst>
                  <a:path w="400" h="331">
                    <a:moveTo>
                      <a:pt x="326" y="70"/>
                    </a:moveTo>
                    <a:cubicBezTo>
                      <a:pt x="329" y="84"/>
                      <a:pt x="324" y="92"/>
                      <a:pt x="324" y="92"/>
                    </a:cubicBezTo>
                    <a:cubicBezTo>
                      <a:pt x="312" y="108"/>
                      <a:pt x="327" y="112"/>
                      <a:pt x="327" y="112"/>
                    </a:cubicBezTo>
                    <a:cubicBezTo>
                      <a:pt x="331" y="119"/>
                      <a:pt x="340" y="110"/>
                      <a:pt x="349" y="123"/>
                    </a:cubicBezTo>
                    <a:cubicBezTo>
                      <a:pt x="369" y="122"/>
                      <a:pt x="363" y="137"/>
                      <a:pt x="363" y="137"/>
                    </a:cubicBezTo>
                    <a:cubicBezTo>
                      <a:pt x="368" y="158"/>
                      <a:pt x="383" y="152"/>
                      <a:pt x="383" y="152"/>
                    </a:cubicBezTo>
                    <a:cubicBezTo>
                      <a:pt x="393" y="146"/>
                      <a:pt x="393" y="160"/>
                      <a:pt x="393" y="160"/>
                    </a:cubicBezTo>
                    <a:cubicBezTo>
                      <a:pt x="400" y="187"/>
                      <a:pt x="390" y="185"/>
                      <a:pt x="390" y="185"/>
                    </a:cubicBezTo>
                    <a:cubicBezTo>
                      <a:pt x="375" y="183"/>
                      <a:pt x="383" y="198"/>
                      <a:pt x="383" y="198"/>
                    </a:cubicBezTo>
                    <a:cubicBezTo>
                      <a:pt x="392" y="203"/>
                      <a:pt x="380" y="216"/>
                      <a:pt x="380" y="216"/>
                    </a:cubicBezTo>
                    <a:cubicBezTo>
                      <a:pt x="373" y="224"/>
                      <a:pt x="359" y="221"/>
                      <a:pt x="359" y="221"/>
                    </a:cubicBezTo>
                    <a:cubicBezTo>
                      <a:pt x="329" y="211"/>
                      <a:pt x="343" y="246"/>
                      <a:pt x="343" y="246"/>
                    </a:cubicBezTo>
                    <a:cubicBezTo>
                      <a:pt x="333" y="251"/>
                      <a:pt x="322" y="243"/>
                      <a:pt x="315" y="250"/>
                    </a:cubicBezTo>
                    <a:cubicBezTo>
                      <a:pt x="311" y="254"/>
                      <a:pt x="298" y="251"/>
                      <a:pt x="285" y="265"/>
                    </a:cubicBezTo>
                    <a:cubicBezTo>
                      <a:pt x="272" y="264"/>
                      <a:pt x="270" y="284"/>
                      <a:pt x="270" y="284"/>
                    </a:cubicBezTo>
                    <a:cubicBezTo>
                      <a:pt x="256" y="298"/>
                      <a:pt x="266" y="301"/>
                      <a:pt x="266" y="301"/>
                    </a:cubicBezTo>
                    <a:cubicBezTo>
                      <a:pt x="270" y="314"/>
                      <a:pt x="263" y="321"/>
                      <a:pt x="263" y="321"/>
                    </a:cubicBezTo>
                    <a:cubicBezTo>
                      <a:pt x="263" y="321"/>
                      <a:pt x="260" y="331"/>
                      <a:pt x="242" y="318"/>
                    </a:cubicBezTo>
                    <a:cubicBezTo>
                      <a:pt x="242" y="318"/>
                      <a:pt x="227" y="311"/>
                      <a:pt x="219" y="307"/>
                    </a:cubicBezTo>
                    <a:cubicBezTo>
                      <a:pt x="219" y="307"/>
                      <a:pt x="215" y="294"/>
                      <a:pt x="185" y="299"/>
                    </a:cubicBezTo>
                    <a:cubicBezTo>
                      <a:pt x="185" y="299"/>
                      <a:pt x="175" y="302"/>
                      <a:pt x="168" y="298"/>
                    </a:cubicBezTo>
                    <a:cubicBezTo>
                      <a:pt x="162" y="292"/>
                      <a:pt x="154" y="304"/>
                      <a:pt x="150" y="284"/>
                    </a:cubicBezTo>
                    <a:cubicBezTo>
                      <a:pt x="150" y="284"/>
                      <a:pt x="152" y="273"/>
                      <a:pt x="136" y="273"/>
                    </a:cubicBezTo>
                    <a:cubicBezTo>
                      <a:pt x="136" y="273"/>
                      <a:pt x="132" y="266"/>
                      <a:pt x="126" y="260"/>
                    </a:cubicBezTo>
                    <a:cubicBezTo>
                      <a:pt x="126" y="260"/>
                      <a:pt x="120" y="250"/>
                      <a:pt x="96" y="249"/>
                    </a:cubicBezTo>
                    <a:cubicBezTo>
                      <a:pt x="96" y="249"/>
                      <a:pt x="92" y="242"/>
                      <a:pt x="84" y="240"/>
                    </a:cubicBezTo>
                    <a:cubicBezTo>
                      <a:pt x="84" y="240"/>
                      <a:pt x="85" y="222"/>
                      <a:pt x="75" y="210"/>
                    </a:cubicBezTo>
                    <a:cubicBezTo>
                      <a:pt x="75" y="210"/>
                      <a:pt x="65" y="199"/>
                      <a:pt x="74" y="188"/>
                    </a:cubicBezTo>
                    <a:cubicBezTo>
                      <a:pt x="74" y="188"/>
                      <a:pt x="87" y="187"/>
                      <a:pt x="73" y="174"/>
                    </a:cubicBezTo>
                    <a:cubicBezTo>
                      <a:pt x="73" y="174"/>
                      <a:pt x="75" y="164"/>
                      <a:pt x="58" y="161"/>
                    </a:cubicBezTo>
                    <a:cubicBezTo>
                      <a:pt x="58" y="161"/>
                      <a:pt x="58" y="149"/>
                      <a:pt x="43" y="143"/>
                    </a:cubicBezTo>
                    <a:cubicBezTo>
                      <a:pt x="43" y="143"/>
                      <a:pt x="23" y="130"/>
                      <a:pt x="36" y="128"/>
                    </a:cubicBezTo>
                    <a:cubicBezTo>
                      <a:pt x="36" y="128"/>
                      <a:pt x="40" y="115"/>
                      <a:pt x="34" y="110"/>
                    </a:cubicBezTo>
                    <a:cubicBezTo>
                      <a:pt x="34" y="110"/>
                      <a:pt x="32" y="99"/>
                      <a:pt x="24" y="99"/>
                    </a:cubicBezTo>
                    <a:cubicBezTo>
                      <a:pt x="24" y="99"/>
                      <a:pt x="15" y="101"/>
                      <a:pt x="15" y="79"/>
                    </a:cubicBezTo>
                    <a:cubicBezTo>
                      <a:pt x="15" y="79"/>
                      <a:pt x="0" y="78"/>
                      <a:pt x="0" y="63"/>
                    </a:cubicBezTo>
                    <a:cubicBezTo>
                      <a:pt x="0" y="63"/>
                      <a:pt x="5" y="58"/>
                      <a:pt x="3" y="46"/>
                    </a:cubicBezTo>
                    <a:cubicBezTo>
                      <a:pt x="3" y="46"/>
                      <a:pt x="14" y="51"/>
                      <a:pt x="22" y="38"/>
                    </a:cubicBezTo>
                    <a:cubicBezTo>
                      <a:pt x="22" y="38"/>
                      <a:pt x="34" y="28"/>
                      <a:pt x="44" y="38"/>
                    </a:cubicBezTo>
                    <a:cubicBezTo>
                      <a:pt x="44" y="38"/>
                      <a:pt x="54" y="47"/>
                      <a:pt x="76" y="38"/>
                    </a:cubicBezTo>
                    <a:cubicBezTo>
                      <a:pt x="76" y="38"/>
                      <a:pt x="87" y="41"/>
                      <a:pt x="96" y="27"/>
                    </a:cubicBezTo>
                    <a:cubicBezTo>
                      <a:pt x="96" y="27"/>
                      <a:pt x="109" y="17"/>
                      <a:pt x="109" y="9"/>
                    </a:cubicBezTo>
                    <a:cubicBezTo>
                      <a:pt x="123" y="16"/>
                      <a:pt x="126" y="9"/>
                      <a:pt x="126" y="9"/>
                    </a:cubicBezTo>
                    <a:cubicBezTo>
                      <a:pt x="132" y="2"/>
                      <a:pt x="146" y="13"/>
                      <a:pt x="146" y="13"/>
                    </a:cubicBezTo>
                    <a:cubicBezTo>
                      <a:pt x="150" y="16"/>
                      <a:pt x="175" y="12"/>
                      <a:pt x="181" y="16"/>
                    </a:cubicBezTo>
                    <a:cubicBezTo>
                      <a:pt x="198" y="20"/>
                      <a:pt x="198" y="13"/>
                      <a:pt x="198" y="13"/>
                    </a:cubicBezTo>
                    <a:cubicBezTo>
                      <a:pt x="206" y="0"/>
                      <a:pt x="214" y="13"/>
                      <a:pt x="214" y="13"/>
                    </a:cubicBezTo>
                    <a:cubicBezTo>
                      <a:pt x="224" y="22"/>
                      <a:pt x="229" y="13"/>
                      <a:pt x="229" y="13"/>
                    </a:cubicBezTo>
                    <a:cubicBezTo>
                      <a:pt x="230" y="2"/>
                      <a:pt x="246" y="3"/>
                      <a:pt x="246" y="3"/>
                    </a:cubicBezTo>
                    <a:cubicBezTo>
                      <a:pt x="245" y="27"/>
                      <a:pt x="256" y="30"/>
                      <a:pt x="256" y="30"/>
                    </a:cubicBezTo>
                    <a:cubicBezTo>
                      <a:pt x="263" y="38"/>
                      <a:pt x="264" y="52"/>
                      <a:pt x="264" y="52"/>
                    </a:cubicBezTo>
                    <a:cubicBezTo>
                      <a:pt x="271" y="49"/>
                      <a:pt x="271" y="59"/>
                      <a:pt x="271" y="59"/>
                    </a:cubicBezTo>
                    <a:cubicBezTo>
                      <a:pt x="284" y="64"/>
                      <a:pt x="274" y="68"/>
                      <a:pt x="274" y="68"/>
                    </a:cubicBezTo>
                    <a:cubicBezTo>
                      <a:pt x="269" y="79"/>
                      <a:pt x="282" y="78"/>
                      <a:pt x="282" y="78"/>
                    </a:cubicBezTo>
                    <a:cubicBezTo>
                      <a:pt x="296" y="80"/>
                      <a:pt x="303" y="71"/>
                      <a:pt x="303" y="71"/>
                    </a:cubicBezTo>
                    <a:cubicBezTo>
                      <a:pt x="315" y="64"/>
                      <a:pt x="326" y="70"/>
                      <a:pt x="326" y="70"/>
                    </a:cubicBezTo>
                    <a:cubicBezTo>
                      <a:pt x="326" y="70"/>
                      <a:pt x="326" y="70"/>
                      <a:pt x="326" y="70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1" name="Freeform 45"/>
              <p:cNvSpPr>
                <a:spLocks/>
              </p:cNvSpPr>
              <p:nvPr/>
            </p:nvSpPr>
            <p:spPr bwMode="auto">
              <a:xfrm>
                <a:off x="4581265" y="2977355"/>
                <a:ext cx="1090231" cy="921620"/>
              </a:xfrm>
              <a:custGeom>
                <a:avLst/>
                <a:gdLst/>
                <a:ahLst/>
                <a:cxnLst>
                  <a:cxn ang="0">
                    <a:pos x="102" y="33"/>
                  </a:cxn>
                  <a:cxn ang="0">
                    <a:pos x="79" y="45"/>
                  </a:cxn>
                  <a:cxn ang="0">
                    <a:pos x="51" y="61"/>
                  </a:cxn>
                  <a:cxn ang="0">
                    <a:pos x="32" y="69"/>
                  </a:cxn>
                  <a:cxn ang="0">
                    <a:pos x="14" y="77"/>
                  </a:cxn>
                  <a:cxn ang="0">
                    <a:pos x="12" y="100"/>
                  </a:cxn>
                  <a:cxn ang="0">
                    <a:pos x="15" y="120"/>
                  </a:cxn>
                  <a:cxn ang="0">
                    <a:pos x="37" y="131"/>
                  </a:cxn>
                  <a:cxn ang="0">
                    <a:pos x="51" y="145"/>
                  </a:cxn>
                  <a:cxn ang="0">
                    <a:pos x="71" y="160"/>
                  </a:cxn>
                  <a:cxn ang="0">
                    <a:pos x="81" y="168"/>
                  </a:cxn>
                  <a:cxn ang="0">
                    <a:pos x="78" y="193"/>
                  </a:cxn>
                  <a:cxn ang="0">
                    <a:pos x="71" y="206"/>
                  </a:cxn>
                  <a:cxn ang="0">
                    <a:pos x="68" y="224"/>
                  </a:cxn>
                  <a:cxn ang="0">
                    <a:pos x="47" y="229"/>
                  </a:cxn>
                  <a:cxn ang="0">
                    <a:pos x="31" y="254"/>
                  </a:cxn>
                  <a:cxn ang="0">
                    <a:pos x="64" y="265"/>
                  </a:cxn>
                  <a:cxn ang="0">
                    <a:pos x="102" y="287"/>
                  </a:cxn>
                  <a:cxn ang="0">
                    <a:pos x="132" y="287"/>
                  </a:cxn>
                  <a:cxn ang="0">
                    <a:pos x="157" y="303"/>
                  </a:cxn>
                  <a:cxn ang="0">
                    <a:pos x="175" y="321"/>
                  </a:cxn>
                  <a:cxn ang="0">
                    <a:pos x="185" y="333"/>
                  </a:cxn>
                  <a:cxn ang="0">
                    <a:pos x="195" y="349"/>
                  </a:cxn>
                  <a:cxn ang="0">
                    <a:pos x="208" y="349"/>
                  </a:cxn>
                  <a:cxn ang="0">
                    <a:pos x="228" y="339"/>
                  </a:cxn>
                  <a:cxn ang="0">
                    <a:pos x="245" y="338"/>
                  </a:cxn>
                  <a:cxn ang="0">
                    <a:pos x="241" y="316"/>
                  </a:cxn>
                  <a:cxn ang="0">
                    <a:pos x="254" y="310"/>
                  </a:cxn>
                  <a:cxn ang="0">
                    <a:pos x="263" y="303"/>
                  </a:cxn>
                  <a:cxn ang="0">
                    <a:pos x="278" y="309"/>
                  </a:cxn>
                  <a:cxn ang="0">
                    <a:pos x="284" y="298"/>
                  </a:cxn>
                  <a:cxn ang="0">
                    <a:pos x="296" y="299"/>
                  </a:cxn>
                  <a:cxn ang="0">
                    <a:pos x="304" y="282"/>
                  </a:cxn>
                  <a:cxn ang="0">
                    <a:pos x="310" y="267"/>
                  </a:cxn>
                  <a:cxn ang="0">
                    <a:pos x="328" y="245"/>
                  </a:cxn>
                  <a:cxn ang="0">
                    <a:pos x="343" y="231"/>
                  </a:cxn>
                  <a:cxn ang="0">
                    <a:pos x="332" y="226"/>
                  </a:cxn>
                  <a:cxn ang="0">
                    <a:pos x="348" y="221"/>
                  </a:cxn>
                  <a:cxn ang="0">
                    <a:pos x="371" y="218"/>
                  </a:cxn>
                  <a:cxn ang="0">
                    <a:pos x="373" y="200"/>
                  </a:cxn>
                  <a:cxn ang="0">
                    <a:pos x="373" y="169"/>
                  </a:cxn>
                  <a:cxn ang="0">
                    <a:pos x="376" y="153"/>
                  </a:cxn>
                  <a:cxn ang="0">
                    <a:pos x="380" y="134"/>
                  </a:cxn>
                  <a:cxn ang="0">
                    <a:pos x="377" y="120"/>
                  </a:cxn>
                  <a:cxn ang="0">
                    <a:pos x="384" y="103"/>
                  </a:cxn>
                  <a:cxn ang="0">
                    <a:pos x="381" y="87"/>
                  </a:cxn>
                  <a:cxn ang="0">
                    <a:pos x="374" y="80"/>
                  </a:cxn>
                  <a:cxn ang="0">
                    <a:pos x="346" y="65"/>
                  </a:cxn>
                  <a:cxn ang="0">
                    <a:pos x="328" y="41"/>
                  </a:cxn>
                  <a:cxn ang="0">
                    <a:pos x="318" y="21"/>
                  </a:cxn>
                  <a:cxn ang="0">
                    <a:pos x="308" y="8"/>
                  </a:cxn>
                  <a:cxn ang="0">
                    <a:pos x="292" y="3"/>
                  </a:cxn>
                  <a:cxn ang="0">
                    <a:pos x="259" y="22"/>
                  </a:cxn>
                  <a:cxn ang="0">
                    <a:pos x="230" y="35"/>
                  </a:cxn>
                  <a:cxn ang="0">
                    <a:pos x="219" y="45"/>
                  </a:cxn>
                  <a:cxn ang="0">
                    <a:pos x="203" y="45"/>
                  </a:cxn>
                  <a:cxn ang="0">
                    <a:pos x="184" y="39"/>
                  </a:cxn>
                  <a:cxn ang="0">
                    <a:pos x="166" y="30"/>
                  </a:cxn>
                  <a:cxn ang="0">
                    <a:pos x="141" y="14"/>
                  </a:cxn>
                  <a:cxn ang="0">
                    <a:pos x="112" y="25"/>
                  </a:cxn>
                  <a:cxn ang="0">
                    <a:pos x="102" y="33"/>
                  </a:cxn>
                  <a:cxn ang="0">
                    <a:pos x="102" y="33"/>
                  </a:cxn>
                </a:cxnLst>
                <a:rect l="0" t="0" r="r" b="b"/>
                <a:pathLst>
                  <a:path w="385" h="369">
                    <a:moveTo>
                      <a:pt x="102" y="33"/>
                    </a:moveTo>
                    <a:cubicBezTo>
                      <a:pt x="102" y="47"/>
                      <a:pt x="83" y="39"/>
                      <a:pt x="79" y="45"/>
                    </a:cubicBezTo>
                    <a:cubicBezTo>
                      <a:pt x="75" y="39"/>
                      <a:pt x="54" y="46"/>
                      <a:pt x="51" y="61"/>
                    </a:cubicBezTo>
                    <a:cubicBezTo>
                      <a:pt x="51" y="61"/>
                      <a:pt x="37" y="57"/>
                      <a:pt x="32" y="69"/>
                    </a:cubicBezTo>
                    <a:cubicBezTo>
                      <a:pt x="32" y="69"/>
                      <a:pt x="21" y="68"/>
                      <a:pt x="14" y="77"/>
                    </a:cubicBezTo>
                    <a:cubicBezTo>
                      <a:pt x="17" y="91"/>
                      <a:pt x="12" y="100"/>
                      <a:pt x="12" y="100"/>
                    </a:cubicBezTo>
                    <a:cubicBezTo>
                      <a:pt x="0" y="116"/>
                      <a:pt x="15" y="120"/>
                      <a:pt x="15" y="120"/>
                    </a:cubicBezTo>
                    <a:cubicBezTo>
                      <a:pt x="19" y="127"/>
                      <a:pt x="28" y="118"/>
                      <a:pt x="37" y="131"/>
                    </a:cubicBezTo>
                    <a:cubicBezTo>
                      <a:pt x="57" y="130"/>
                      <a:pt x="51" y="145"/>
                      <a:pt x="51" y="145"/>
                    </a:cubicBezTo>
                    <a:cubicBezTo>
                      <a:pt x="56" y="166"/>
                      <a:pt x="71" y="160"/>
                      <a:pt x="71" y="160"/>
                    </a:cubicBezTo>
                    <a:cubicBezTo>
                      <a:pt x="81" y="154"/>
                      <a:pt x="81" y="168"/>
                      <a:pt x="81" y="168"/>
                    </a:cubicBezTo>
                    <a:cubicBezTo>
                      <a:pt x="88" y="195"/>
                      <a:pt x="78" y="193"/>
                      <a:pt x="78" y="193"/>
                    </a:cubicBezTo>
                    <a:cubicBezTo>
                      <a:pt x="63" y="191"/>
                      <a:pt x="71" y="206"/>
                      <a:pt x="71" y="206"/>
                    </a:cubicBezTo>
                    <a:cubicBezTo>
                      <a:pt x="80" y="211"/>
                      <a:pt x="68" y="224"/>
                      <a:pt x="68" y="224"/>
                    </a:cubicBezTo>
                    <a:cubicBezTo>
                      <a:pt x="61" y="232"/>
                      <a:pt x="47" y="229"/>
                      <a:pt x="47" y="229"/>
                    </a:cubicBezTo>
                    <a:cubicBezTo>
                      <a:pt x="17" y="219"/>
                      <a:pt x="31" y="254"/>
                      <a:pt x="31" y="254"/>
                    </a:cubicBezTo>
                    <a:cubicBezTo>
                      <a:pt x="33" y="259"/>
                      <a:pt x="54" y="250"/>
                      <a:pt x="64" y="265"/>
                    </a:cubicBezTo>
                    <a:cubicBezTo>
                      <a:pt x="82" y="281"/>
                      <a:pt x="90" y="290"/>
                      <a:pt x="102" y="287"/>
                    </a:cubicBezTo>
                    <a:cubicBezTo>
                      <a:pt x="116" y="289"/>
                      <a:pt x="132" y="287"/>
                      <a:pt x="132" y="287"/>
                    </a:cubicBezTo>
                    <a:cubicBezTo>
                      <a:pt x="159" y="271"/>
                      <a:pt x="157" y="303"/>
                      <a:pt x="157" y="303"/>
                    </a:cubicBezTo>
                    <a:cubicBezTo>
                      <a:pt x="180" y="313"/>
                      <a:pt x="175" y="321"/>
                      <a:pt x="175" y="321"/>
                    </a:cubicBezTo>
                    <a:cubicBezTo>
                      <a:pt x="178" y="332"/>
                      <a:pt x="185" y="333"/>
                      <a:pt x="185" y="333"/>
                    </a:cubicBezTo>
                    <a:cubicBezTo>
                      <a:pt x="197" y="338"/>
                      <a:pt x="195" y="349"/>
                      <a:pt x="195" y="349"/>
                    </a:cubicBezTo>
                    <a:cubicBezTo>
                      <a:pt x="197" y="369"/>
                      <a:pt x="208" y="349"/>
                      <a:pt x="208" y="349"/>
                    </a:cubicBezTo>
                    <a:cubicBezTo>
                      <a:pt x="215" y="330"/>
                      <a:pt x="228" y="339"/>
                      <a:pt x="228" y="339"/>
                    </a:cubicBezTo>
                    <a:cubicBezTo>
                      <a:pt x="230" y="348"/>
                      <a:pt x="245" y="338"/>
                      <a:pt x="245" y="338"/>
                    </a:cubicBezTo>
                    <a:cubicBezTo>
                      <a:pt x="248" y="321"/>
                      <a:pt x="240" y="325"/>
                      <a:pt x="241" y="316"/>
                    </a:cubicBezTo>
                    <a:cubicBezTo>
                      <a:pt x="241" y="316"/>
                      <a:pt x="239" y="303"/>
                      <a:pt x="254" y="310"/>
                    </a:cubicBezTo>
                    <a:cubicBezTo>
                      <a:pt x="259" y="313"/>
                      <a:pt x="260" y="304"/>
                      <a:pt x="263" y="303"/>
                    </a:cubicBezTo>
                    <a:cubicBezTo>
                      <a:pt x="263" y="303"/>
                      <a:pt x="270" y="309"/>
                      <a:pt x="278" y="309"/>
                    </a:cubicBezTo>
                    <a:cubicBezTo>
                      <a:pt x="278" y="309"/>
                      <a:pt x="273" y="303"/>
                      <a:pt x="284" y="298"/>
                    </a:cubicBezTo>
                    <a:cubicBezTo>
                      <a:pt x="284" y="298"/>
                      <a:pt x="290" y="292"/>
                      <a:pt x="296" y="299"/>
                    </a:cubicBezTo>
                    <a:cubicBezTo>
                      <a:pt x="296" y="299"/>
                      <a:pt x="291" y="288"/>
                      <a:pt x="304" y="282"/>
                    </a:cubicBezTo>
                    <a:cubicBezTo>
                      <a:pt x="304" y="282"/>
                      <a:pt x="316" y="278"/>
                      <a:pt x="310" y="267"/>
                    </a:cubicBezTo>
                    <a:cubicBezTo>
                      <a:pt x="310" y="267"/>
                      <a:pt x="310" y="259"/>
                      <a:pt x="328" y="245"/>
                    </a:cubicBezTo>
                    <a:cubicBezTo>
                      <a:pt x="328" y="245"/>
                      <a:pt x="343" y="240"/>
                      <a:pt x="343" y="231"/>
                    </a:cubicBezTo>
                    <a:cubicBezTo>
                      <a:pt x="343" y="224"/>
                      <a:pt x="329" y="232"/>
                      <a:pt x="332" y="226"/>
                    </a:cubicBezTo>
                    <a:cubicBezTo>
                      <a:pt x="332" y="226"/>
                      <a:pt x="337" y="212"/>
                      <a:pt x="348" y="221"/>
                    </a:cubicBezTo>
                    <a:cubicBezTo>
                      <a:pt x="348" y="221"/>
                      <a:pt x="364" y="223"/>
                      <a:pt x="371" y="218"/>
                    </a:cubicBezTo>
                    <a:cubicBezTo>
                      <a:pt x="371" y="218"/>
                      <a:pt x="383" y="203"/>
                      <a:pt x="373" y="200"/>
                    </a:cubicBezTo>
                    <a:cubicBezTo>
                      <a:pt x="373" y="200"/>
                      <a:pt x="368" y="193"/>
                      <a:pt x="373" y="169"/>
                    </a:cubicBezTo>
                    <a:cubicBezTo>
                      <a:pt x="373" y="169"/>
                      <a:pt x="382" y="163"/>
                      <a:pt x="376" y="153"/>
                    </a:cubicBezTo>
                    <a:cubicBezTo>
                      <a:pt x="369" y="142"/>
                      <a:pt x="385" y="141"/>
                      <a:pt x="380" y="134"/>
                    </a:cubicBezTo>
                    <a:cubicBezTo>
                      <a:pt x="380" y="134"/>
                      <a:pt x="373" y="128"/>
                      <a:pt x="377" y="120"/>
                    </a:cubicBezTo>
                    <a:cubicBezTo>
                      <a:pt x="381" y="118"/>
                      <a:pt x="376" y="110"/>
                      <a:pt x="384" y="103"/>
                    </a:cubicBezTo>
                    <a:cubicBezTo>
                      <a:pt x="384" y="103"/>
                      <a:pt x="376" y="96"/>
                      <a:pt x="381" y="87"/>
                    </a:cubicBezTo>
                    <a:cubicBezTo>
                      <a:pt x="376" y="87"/>
                      <a:pt x="374" y="80"/>
                      <a:pt x="374" y="80"/>
                    </a:cubicBezTo>
                    <a:cubicBezTo>
                      <a:pt x="363" y="63"/>
                      <a:pt x="346" y="65"/>
                      <a:pt x="346" y="65"/>
                    </a:cubicBezTo>
                    <a:cubicBezTo>
                      <a:pt x="336" y="46"/>
                      <a:pt x="328" y="41"/>
                      <a:pt x="328" y="41"/>
                    </a:cubicBezTo>
                    <a:cubicBezTo>
                      <a:pt x="330" y="17"/>
                      <a:pt x="318" y="21"/>
                      <a:pt x="318" y="21"/>
                    </a:cubicBezTo>
                    <a:cubicBezTo>
                      <a:pt x="307" y="17"/>
                      <a:pt x="308" y="8"/>
                      <a:pt x="308" y="8"/>
                    </a:cubicBezTo>
                    <a:cubicBezTo>
                      <a:pt x="307" y="0"/>
                      <a:pt x="292" y="3"/>
                      <a:pt x="292" y="3"/>
                    </a:cubicBezTo>
                    <a:cubicBezTo>
                      <a:pt x="270" y="28"/>
                      <a:pt x="259" y="22"/>
                      <a:pt x="259" y="22"/>
                    </a:cubicBezTo>
                    <a:cubicBezTo>
                      <a:pt x="241" y="19"/>
                      <a:pt x="230" y="35"/>
                      <a:pt x="230" y="35"/>
                    </a:cubicBezTo>
                    <a:cubicBezTo>
                      <a:pt x="216" y="39"/>
                      <a:pt x="219" y="45"/>
                      <a:pt x="219" y="45"/>
                    </a:cubicBezTo>
                    <a:cubicBezTo>
                      <a:pt x="208" y="57"/>
                      <a:pt x="203" y="45"/>
                      <a:pt x="203" y="45"/>
                    </a:cubicBezTo>
                    <a:cubicBezTo>
                      <a:pt x="192" y="24"/>
                      <a:pt x="184" y="39"/>
                      <a:pt x="184" y="39"/>
                    </a:cubicBezTo>
                    <a:cubicBezTo>
                      <a:pt x="173" y="46"/>
                      <a:pt x="166" y="30"/>
                      <a:pt x="166" y="30"/>
                    </a:cubicBezTo>
                    <a:cubicBezTo>
                      <a:pt x="157" y="10"/>
                      <a:pt x="141" y="14"/>
                      <a:pt x="141" y="14"/>
                    </a:cubicBezTo>
                    <a:cubicBezTo>
                      <a:pt x="118" y="12"/>
                      <a:pt x="112" y="25"/>
                      <a:pt x="112" y="25"/>
                    </a:cubicBezTo>
                    <a:cubicBezTo>
                      <a:pt x="109" y="32"/>
                      <a:pt x="105" y="33"/>
                      <a:pt x="102" y="33"/>
                    </a:cubicBezTo>
                    <a:cubicBezTo>
                      <a:pt x="102" y="33"/>
                      <a:pt x="102" y="33"/>
                      <a:pt x="102" y="33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2" name="Freeform 44"/>
              <p:cNvSpPr>
                <a:spLocks/>
              </p:cNvSpPr>
              <p:nvPr/>
            </p:nvSpPr>
            <p:spPr bwMode="auto">
              <a:xfrm>
                <a:off x="5623858" y="3119556"/>
                <a:ext cx="818013" cy="973938"/>
              </a:xfrm>
              <a:custGeom>
                <a:avLst/>
                <a:gdLst/>
                <a:ahLst/>
                <a:cxnLst>
                  <a:cxn ang="0">
                    <a:pos x="4" y="161"/>
                  </a:cxn>
                  <a:cxn ang="0">
                    <a:pos x="5" y="143"/>
                  </a:cxn>
                  <a:cxn ang="0">
                    <a:pos x="5" y="112"/>
                  </a:cxn>
                  <a:cxn ang="0">
                    <a:pos x="8" y="96"/>
                  </a:cxn>
                  <a:cxn ang="0">
                    <a:pos x="12" y="77"/>
                  </a:cxn>
                  <a:cxn ang="0">
                    <a:pos x="9" y="63"/>
                  </a:cxn>
                  <a:cxn ang="0">
                    <a:pos x="16" y="46"/>
                  </a:cxn>
                  <a:cxn ang="0">
                    <a:pos x="13" y="30"/>
                  </a:cxn>
                  <a:cxn ang="0">
                    <a:pos x="20" y="29"/>
                  </a:cxn>
                  <a:cxn ang="0">
                    <a:pos x="30" y="15"/>
                  </a:cxn>
                  <a:cxn ang="0">
                    <a:pos x="38" y="2"/>
                  </a:cxn>
                  <a:cxn ang="0">
                    <a:pos x="56" y="15"/>
                  </a:cxn>
                  <a:cxn ang="0">
                    <a:pos x="73" y="17"/>
                  </a:cxn>
                  <a:cxn ang="0">
                    <a:pos x="96" y="26"/>
                  </a:cxn>
                  <a:cxn ang="0">
                    <a:pos x="115" y="33"/>
                  </a:cxn>
                  <a:cxn ang="0">
                    <a:pos x="137" y="33"/>
                  </a:cxn>
                  <a:cxn ang="0">
                    <a:pos x="155" y="36"/>
                  </a:cxn>
                  <a:cxn ang="0">
                    <a:pos x="176" y="45"/>
                  </a:cxn>
                  <a:cxn ang="0">
                    <a:pos x="192" y="46"/>
                  </a:cxn>
                  <a:cxn ang="0">
                    <a:pos x="201" y="56"/>
                  </a:cxn>
                  <a:cxn ang="0">
                    <a:pos x="221" y="67"/>
                  </a:cxn>
                  <a:cxn ang="0">
                    <a:pos x="242" y="68"/>
                  </a:cxn>
                  <a:cxn ang="0">
                    <a:pos x="260" y="58"/>
                  </a:cxn>
                  <a:cxn ang="0">
                    <a:pos x="261" y="72"/>
                  </a:cxn>
                  <a:cxn ang="0">
                    <a:pos x="265" y="98"/>
                  </a:cxn>
                  <a:cxn ang="0">
                    <a:pos x="258" y="146"/>
                  </a:cxn>
                  <a:cxn ang="0">
                    <a:pos x="235" y="165"/>
                  </a:cxn>
                  <a:cxn ang="0">
                    <a:pos x="232" y="183"/>
                  </a:cxn>
                  <a:cxn ang="0">
                    <a:pos x="251" y="191"/>
                  </a:cxn>
                  <a:cxn ang="0">
                    <a:pos x="262" y="195"/>
                  </a:cxn>
                  <a:cxn ang="0">
                    <a:pos x="269" y="202"/>
                  </a:cxn>
                  <a:cxn ang="0">
                    <a:pos x="254" y="205"/>
                  </a:cxn>
                  <a:cxn ang="0">
                    <a:pos x="236" y="213"/>
                  </a:cxn>
                  <a:cxn ang="0">
                    <a:pos x="232" y="238"/>
                  </a:cxn>
                  <a:cxn ang="0">
                    <a:pos x="243" y="249"/>
                  </a:cxn>
                  <a:cxn ang="0">
                    <a:pos x="259" y="268"/>
                  </a:cxn>
                  <a:cxn ang="0">
                    <a:pos x="265" y="290"/>
                  </a:cxn>
                  <a:cxn ang="0">
                    <a:pos x="269" y="297"/>
                  </a:cxn>
                  <a:cxn ang="0">
                    <a:pos x="269" y="319"/>
                  </a:cxn>
                  <a:cxn ang="0">
                    <a:pos x="262" y="364"/>
                  </a:cxn>
                  <a:cxn ang="0">
                    <a:pos x="247" y="386"/>
                  </a:cxn>
                  <a:cxn ang="0">
                    <a:pos x="194" y="389"/>
                  </a:cxn>
                  <a:cxn ang="0">
                    <a:pos x="170" y="390"/>
                  </a:cxn>
                  <a:cxn ang="0">
                    <a:pos x="170" y="390"/>
                  </a:cxn>
                  <a:cxn ang="0">
                    <a:pos x="170" y="378"/>
                  </a:cxn>
                  <a:cxn ang="0">
                    <a:pos x="170" y="378"/>
                  </a:cxn>
                  <a:cxn ang="0">
                    <a:pos x="154" y="362"/>
                  </a:cxn>
                  <a:cxn ang="0">
                    <a:pos x="137" y="356"/>
                  </a:cxn>
                  <a:cxn ang="0">
                    <a:pos x="111" y="343"/>
                  </a:cxn>
                  <a:cxn ang="0">
                    <a:pos x="89" y="304"/>
                  </a:cxn>
                  <a:cxn ang="0">
                    <a:pos x="73" y="295"/>
                  </a:cxn>
                  <a:cxn ang="0">
                    <a:pos x="64" y="272"/>
                  </a:cxn>
                  <a:cxn ang="0">
                    <a:pos x="62" y="251"/>
                  </a:cxn>
                  <a:cxn ang="0">
                    <a:pos x="60" y="238"/>
                  </a:cxn>
                  <a:cxn ang="0">
                    <a:pos x="53" y="222"/>
                  </a:cxn>
                  <a:cxn ang="0">
                    <a:pos x="39" y="209"/>
                  </a:cxn>
                  <a:cxn ang="0">
                    <a:pos x="30" y="201"/>
                  </a:cxn>
                  <a:cxn ang="0">
                    <a:pos x="30" y="185"/>
                  </a:cxn>
                  <a:cxn ang="0">
                    <a:pos x="19" y="173"/>
                  </a:cxn>
                  <a:cxn ang="0">
                    <a:pos x="10" y="169"/>
                  </a:cxn>
                  <a:cxn ang="0">
                    <a:pos x="4" y="161"/>
                  </a:cxn>
                  <a:cxn ang="0">
                    <a:pos x="4" y="161"/>
                  </a:cxn>
                </a:cxnLst>
                <a:rect l="0" t="0" r="r" b="b"/>
                <a:pathLst>
                  <a:path w="289" h="390">
                    <a:moveTo>
                      <a:pt x="4" y="161"/>
                    </a:moveTo>
                    <a:cubicBezTo>
                      <a:pt x="4" y="161"/>
                      <a:pt x="15" y="146"/>
                      <a:pt x="5" y="143"/>
                    </a:cubicBezTo>
                    <a:cubicBezTo>
                      <a:pt x="5" y="143"/>
                      <a:pt x="0" y="136"/>
                      <a:pt x="5" y="112"/>
                    </a:cubicBezTo>
                    <a:cubicBezTo>
                      <a:pt x="5" y="112"/>
                      <a:pt x="14" y="106"/>
                      <a:pt x="8" y="96"/>
                    </a:cubicBezTo>
                    <a:cubicBezTo>
                      <a:pt x="1" y="85"/>
                      <a:pt x="17" y="84"/>
                      <a:pt x="12" y="77"/>
                    </a:cubicBezTo>
                    <a:cubicBezTo>
                      <a:pt x="12" y="77"/>
                      <a:pt x="5" y="71"/>
                      <a:pt x="9" y="63"/>
                    </a:cubicBezTo>
                    <a:cubicBezTo>
                      <a:pt x="13" y="61"/>
                      <a:pt x="8" y="53"/>
                      <a:pt x="16" y="46"/>
                    </a:cubicBezTo>
                    <a:cubicBezTo>
                      <a:pt x="16" y="46"/>
                      <a:pt x="8" y="39"/>
                      <a:pt x="13" y="30"/>
                    </a:cubicBezTo>
                    <a:cubicBezTo>
                      <a:pt x="16" y="31"/>
                      <a:pt x="18" y="30"/>
                      <a:pt x="20" y="29"/>
                    </a:cubicBezTo>
                    <a:cubicBezTo>
                      <a:pt x="20" y="29"/>
                      <a:pt x="31" y="32"/>
                      <a:pt x="30" y="15"/>
                    </a:cubicBezTo>
                    <a:cubicBezTo>
                      <a:pt x="30" y="15"/>
                      <a:pt x="25" y="1"/>
                      <a:pt x="38" y="2"/>
                    </a:cubicBezTo>
                    <a:cubicBezTo>
                      <a:pt x="49" y="0"/>
                      <a:pt x="44" y="11"/>
                      <a:pt x="56" y="15"/>
                    </a:cubicBezTo>
                    <a:cubicBezTo>
                      <a:pt x="56" y="15"/>
                      <a:pt x="67" y="21"/>
                      <a:pt x="73" y="17"/>
                    </a:cubicBezTo>
                    <a:cubicBezTo>
                      <a:pt x="73" y="17"/>
                      <a:pt x="87" y="11"/>
                      <a:pt x="96" y="26"/>
                    </a:cubicBezTo>
                    <a:cubicBezTo>
                      <a:pt x="96" y="26"/>
                      <a:pt x="115" y="28"/>
                      <a:pt x="115" y="33"/>
                    </a:cubicBezTo>
                    <a:cubicBezTo>
                      <a:pt x="115" y="33"/>
                      <a:pt x="126" y="47"/>
                      <a:pt x="137" y="33"/>
                    </a:cubicBezTo>
                    <a:cubicBezTo>
                      <a:pt x="137" y="33"/>
                      <a:pt x="145" y="8"/>
                      <a:pt x="155" y="36"/>
                    </a:cubicBezTo>
                    <a:cubicBezTo>
                      <a:pt x="155" y="36"/>
                      <a:pt x="160" y="52"/>
                      <a:pt x="176" y="45"/>
                    </a:cubicBezTo>
                    <a:cubicBezTo>
                      <a:pt x="176" y="45"/>
                      <a:pt x="181" y="39"/>
                      <a:pt x="192" y="46"/>
                    </a:cubicBezTo>
                    <a:cubicBezTo>
                      <a:pt x="192" y="46"/>
                      <a:pt x="203" y="43"/>
                      <a:pt x="201" y="56"/>
                    </a:cubicBezTo>
                    <a:cubicBezTo>
                      <a:pt x="201" y="56"/>
                      <a:pt x="204" y="70"/>
                      <a:pt x="221" y="67"/>
                    </a:cubicBezTo>
                    <a:cubicBezTo>
                      <a:pt x="221" y="67"/>
                      <a:pt x="226" y="81"/>
                      <a:pt x="242" y="68"/>
                    </a:cubicBezTo>
                    <a:cubicBezTo>
                      <a:pt x="242" y="68"/>
                      <a:pt x="245" y="57"/>
                      <a:pt x="260" y="58"/>
                    </a:cubicBezTo>
                    <a:cubicBezTo>
                      <a:pt x="260" y="58"/>
                      <a:pt x="276" y="61"/>
                      <a:pt x="261" y="72"/>
                    </a:cubicBezTo>
                    <a:cubicBezTo>
                      <a:pt x="261" y="72"/>
                      <a:pt x="245" y="77"/>
                      <a:pt x="265" y="98"/>
                    </a:cubicBezTo>
                    <a:cubicBezTo>
                      <a:pt x="265" y="98"/>
                      <a:pt x="288" y="117"/>
                      <a:pt x="258" y="146"/>
                    </a:cubicBezTo>
                    <a:cubicBezTo>
                      <a:pt x="255" y="170"/>
                      <a:pt x="240" y="158"/>
                      <a:pt x="235" y="165"/>
                    </a:cubicBezTo>
                    <a:cubicBezTo>
                      <a:pt x="235" y="165"/>
                      <a:pt x="219" y="168"/>
                      <a:pt x="232" y="183"/>
                    </a:cubicBezTo>
                    <a:cubicBezTo>
                      <a:pt x="232" y="183"/>
                      <a:pt x="231" y="194"/>
                      <a:pt x="251" y="191"/>
                    </a:cubicBezTo>
                    <a:cubicBezTo>
                      <a:pt x="251" y="191"/>
                      <a:pt x="257" y="191"/>
                      <a:pt x="262" y="195"/>
                    </a:cubicBezTo>
                    <a:cubicBezTo>
                      <a:pt x="273" y="181"/>
                      <a:pt x="280" y="194"/>
                      <a:pt x="269" y="202"/>
                    </a:cubicBezTo>
                    <a:cubicBezTo>
                      <a:pt x="269" y="202"/>
                      <a:pt x="272" y="209"/>
                      <a:pt x="254" y="205"/>
                    </a:cubicBezTo>
                    <a:cubicBezTo>
                      <a:pt x="254" y="205"/>
                      <a:pt x="245" y="197"/>
                      <a:pt x="236" y="213"/>
                    </a:cubicBezTo>
                    <a:cubicBezTo>
                      <a:pt x="236" y="213"/>
                      <a:pt x="232" y="224"/>
                      <a:pt x="232" y="238"/>
                    </a:cubicBezTo>
                    <a:cubicBezTo>
                      <a:pt x="232" y="238"/>
                      <a:pt x="226" y="252"/>
                      <a:pt x="243" y="249"/>
                    </a:cubicBezTo>
                    <a:cubicBezTo>
                      <a:pt x="243" y="249"/>
                      <a:pt x="259" y="244"/>
                      <a:pt x="259" y="268"/>
                    </a:cubicBezTo>
                    <a:cubicBezTo>
                      <a:pt x="259" y="268"/>
                      <a:pt x="271" y="285"/>
                      <a:pt x="265" y="290"/>
                    </a:cubicBezTo>
                    <a:cubicBezTo>
                      <a:pt x="265" y="290"/>
                      <a:pt x="252" y="294"/>
                      <a:pt x="269" y="297"/>
                    </a:cubicBezTo>
                    <a:cubicBezTo>
                      <a:pt x="269" y="297"/>
                      <a:pt x="289" y="289"/>
                      <a:pt x="269" y="319"/>
                    </a:cubicBezTo>
                    <a:cubicBezTo>
                      <a:pt x="269" y="319"/>
                      <a:pt x="262" y="334"/>
                      <a:pt x="262" y="364"/>
                    </a:cubicBezTo>
                    <a:cubicBezTo>
                      <a:pt x="263" y="387"/>
                      <a:pt x="265" y="385"/>
                      <a:pt x="247" y="386"/>
                    </a:cubicBezTo>
                    <a:cubicBezTo>
                      <a:pt x="247" y="386"/>
                      <a:pt x="223" y="383"/>
                      <a:pt x="194" y="389"/>
                    </a:cubicBezTo>
                    <a:cubicBezTo>
                      <a:pt x="194" y="389"/>
                      <a:pt x="185" y="390"/>
                      <a:pt x="170" y="390"/>
                    </a:cubicBezTo>
                    <a:cubicBezTo>
                      <a:pt x="170" y="390"/>
                      <a:pt x="170" y="390"/>
                      <a:pt x="170" y="390"/>
                    </a:cubicBezTo>
                    <a:cubicBezTo>
                      <a:pt x="170" y="378"/>
                      <a:pt x="170" y="378"/>
                      <a:pt x="170" y="378"/>
                    </a:cubicBezTo>
                    <a:cubicBezTo>
                      <a:pt x="170" y="378"/>
                      <a:pt x="170" y="378"/>
                      <a:pt x="170" y="378"/>
                    </a:cubicBezTo>
                    <a:cubicBezTo>
                      <a:pt x="170" y="378"/>
                      <a:pt x="174" y="363"/>
                      <a:pt x="154" y="362"/>
                    </a:cubicBezTo>
                    <a:cubicBezTo>
                      <a:pt x="154" y="362"/>
                      <a:pt x="141" y="367"/>
                      <a:pt x="137" y="356"/>
                    </a:cubicBezTo>
                    <a:cubicBezTo>
                      <a:pt x="137" y="356"/>
                      <a:pt x="147" y="348"/>
                      <a:pt x="111" y="343"/>
                    </a:cubicBezTo>
                    <a:cubicBezTo>
                      <a:pt x="111" y="343"/>
                      <a:pt x="115" y="327"/>
                      <a:pt x="89" y="304"/>
                    </a:cubicBezTo>
                    <a:cubicBezTo>
                      <a:pt x="89" y="304"/>
                      <a:pt x="91" y="296"/>
                      <a:pt x="73" y="295"/>
                    </a:cubicBezTo>
                    <a:cubicBezTo>
                      <a:pt x="74" y="279"/>
                      <a:pt x="63" y="285"/>
                      <a:pt x="64" y="272"/>
                    </a:cubicBezTo>
                    <a:cubicBezTo>
                      <a:pt x="64" y="272"/>
                      <a:pt x="56" y="268"/>
                      <a:pt x="62" y="251"/>
                    </a:cubicBezTo>
                    <a:cubicBezTo>
                      <a:pt x="69" y="247"/>
                      <a:pt x="56" y="243"/>
                      <a:pt x="60" y="238"/>
                    </a:cubicBezTo>
                    <a:cubicBezTo>
                      <a:pt x="60" y="238"/>
                      <a:pt x="72" y="236"/>
                      <a:pt x="53" y="222"/>
                    </a:cubicBezTo>
                    <a:cubicBezTo>
                      <a:pt x="53" y="222"/>
                      <a:pt x="56" y="209"/>
                      <a:pt x="39" y="209"/>
                    </a:cubicBezTo>
                    <a:cubicBezTo>
                      <a:pt x="39" y="209"/>
                      <a:pt x="17" y="210"/>
                      <a:pt x="30" y="201"/>
                    </a:cubicBezTo>
                    <a:cubicBezTo>
                      <a:pt x="40" y="198"/>
                      <a:pt x="28" y="194"/>
                      <a:pt x="30" y="185"/>
                    </a:cubicBezTo>
                    <a:cubicBezTo>
                      <a:pt x="30" y="185"/>
                      <a:pt x="33" y="166"/>
                      <a:pt x="19" y="173"/>
                    </a:cubicBezTo>
                    <a:cubicBezTo>
                      <a:pt x="19" y="173"/>
                      <a:pt x="9" y="175"/>
                      <a:pt x="10" y="169"/>
                    </a:cubicBezTo>
                    <a:cubicBezTo>
                      <a:pt x="10" y="169"/>
                      <a:pt x="14" y="162"/>
                      <a:pt x="4" y="161"/>
                    </a:cubicBezTo>
                    <a:cubicBezTo>
                      <a:pt x="4" y="161"/>
                      <a:pt x="4" y="161"/>
                      <a:pt x="4" y="161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3" name="Freeform 42"/>
              <p:cNvSpPr>
                <a:spLocks/>
              </p:cNvSpPr>
              <p:nvPr/>
            </p:nvSpPr>
            <p:spPr bwMode="auto">
              <a:xfrm>
                <a:off x="4005526" y="3599817"/>
                <a:ext cx="1370614" cy="800883"/>
              </a:xfrm>
              <a:custGeom>
                <a:avLst/>
                <a:gdLst/>
                <a:ahLst/>
                <a:cxnLst>
                  <a:cxn ang="0">
                    <a:pos x="429" y="234"/>
                  </a:cxn>
                  <a:cxn ang="0">
                    <a:pos x="404" y="236"/>
                  </a:cxn>
                  <a:cxn ang="0">
                    <a:pos x="382" y="229"/>
                  </a:cxn>
                  <a:cxn ang="0">
                    <a:pos x="374" y="196"/>
                  </a:cxn>
                  <a:cxn ang="0">
                    <a:pos x="354" y="196"/>
                  </a:cxn>
                  <a:cxn ang="0">
                    <a:pos x="317" y="192"/>
                  </a:cxn>
                  <a:cxn ang="0">
                    <a:pos x="272" y="192"/>
                  </a:cxn>
                  <a:cxn ang="0">
                    <a:pos x="262" y="192"/>
                  </a:cxn>
                  <a:cxn ang="0">
                    <a:pos x="229" y="206"/>
                  </a:cxn>
                  <a:cxn ang="0">
                    <a:pos x="238" y="224"/>
                  </a:cxn>
                  <a:cxn ang="0">
                    <a:pos x="239" y="247"/>
                  </a:cxn>
                  <a:cxn ang="0">
                    <a:pos x="242" y="287"/>
                  </a:cxn>
                  <a:cxn ang="0">
                    <a:pos x="220" y="298"/>
                  </a:cxn>
                  <a:cxn ang="0">
                    <a:pos x="175" y="309"/>
                  </a:cxn>
                  <a:cxn ang="0">
                    <a:pos x="136" y="314"/>
                  </a:cxn>
                  <a:cxn ang="0">
                    <a:pos x="110" y="313"/>
                  </a:cxn>
                  <a:cxn ang="0">
                    <a:pos x="66" y="308"/>
                  </a:cxn>
                  <a:cxn ang="0">
                    <a:pos x="46" y="309"/>
                  </a:cxn>
                  <a:cxn ang="0">
                    <a:pos x="20" y="302"/>
                  </a:cxn>
                  <a:cxn ang="0">
                    <a:pos x="14" y="275"/>
                  </a:cxn>
                  <a:cxn ang="0">
                    <a:pos x="12" y="239"/>
                  </a:cxn>
                  <a:cxn ang="0">
                    <a:pos x="35" y="207"/>
                  </a:cxn>
                  <a:cxn ang="0">
                    <a:pos x="66" y="162"/>
                  </a:cxn>
                  <a:cxn ang="0">
                    <a:pos x="69" y="121"/>
                  </a:cxn>
                  <a:cxn ang="0">
                    <a:pos x="86" y="115"/>
                  </a:cxn>
                  <a:cxn ang="0">
                    <a:pos x="99" y="100"/>
                  </a:cxn>
                  <a:cxn ang="0">
                    <a:pos x="80" y="79"/>
                  </a:cxn>
                  <a:cxn ang="0">
                    <a:pos x="100" y="82"/>
                  </a:cxn>
                  <a:cxn ang="0">
                    <a:pos x="110" y="65"/>
                  </a:cxn>
                  <a:cxn ang="0">
                    <a:pos x="154" y="79"/>
                  </a:cxn>
                  <a:cxn ang="0">
                    <a:pos x="161" y="42"/>
                  </a:cxn>
                  <a:cxn ang="0">
                    <a:pos x="206" y="8"/>
                  </a:cxn>
                  <a:cxn ang="0">
                    <a:pos x="267" y="15"/>
                  </a:cxn>
                  <a:cxn ang="0">
                    <a:pos x="335" y="37"/>
                  </a:cxn>
                  <a:cxn ang="0">
                    <a:pos x="378" y="71"/>
                  </a:cxn>
                  <a:cxn ang="0">
                    <a:pos x="398" y="99"/>
                  </a:cxn>
                  <a:cxn ang="0">
                    <a:pos x="431" y="89"/>
                  </a:cxn>
                  <a:cxn ang="0">
                    <a:pos x="455" y="97"/>
                  </a:cxn>
                  <a:cxn ang="0">
                    <a:pos x="473" y="97"/>
                  </a:cxn>
                  <a:cxn ang="0">
                    <a:pos x="469" y="142"/>
                  </a:cxn>
                  <a:cxn ang="0">
                    <a:pos x="477" y="167"/>
                  </a:cxn>
                  <a:cxn ang="0">
                    <a:pos x="463" y="192"/>
                  </a:cxn>
                  <a:cxn ang="0">
                    <a:pos x="443" y="206"/>
                  </a:cxn>
                  <a:cxn ang="0">
                    <a:pos x="444" y="233"/>
                  </a:cxn>
                </a:cxnLst>
                <a:rect l="0" t="0" r="r" b="b"/>
                <a:pathLst>
                  <a:path w="484" h="320">
                    <a:moveTo>
                      <a:pt x="444" y="233"/>
                    </a:moveTo>
                    <a:cubicBezTo>
                      <a:pt x="433" y="228"/>
                      <a:pt x="429" y="234"/>
                      <a:pt x="429" y="234"/>
                    </a:cubicBezTo>
                    <a:cubicBezTo>
                      <a:pt x="425" y="239"/>
                      <a:pt x="417" y="233"/>
                      <a:pt x="417" y="233"/>
                    </a:cubicBezTo>
                    <a:cubicBezTo>
                      <a:pt x="405" y="243"/>
                      <a:pt x="404" y="236"/>
                      <a:pt x="404" y="236"/>
                    </a:cubicBezTo>
                    <a:cubicBezTo>
                      <a:pt x="395" y="226"/>
                      <a:pt x="393" y="233"/>
                      <a:pt x="393" y="233"/>
                    </a:cubicBezTo>
                    <a:cubicBezTo>
                      <a:pt x="382" y="238"/>
                      <a:pt x="382" y="229"/>
                      <a:pt x="382" y="229"/>
                    </a:cubicBezTo>
                    <a:cubicBezTo>
                      <a:pt x="396" y="219"/>
                      <a:pt x="379" y="215"/>
                      <a:pt x="379" y="215"/>
                    </a:cubicBezTo>
                    <a:cubicBezTo>
                      <a:pt x="370" y="203"/>
                      <a:pt x="374" y="196"/>
                      <a:pt x="374" y="196"/>
                    </a:cubicBezTo>
                    <a:cubicBezTo>
                      <a:pt x="369" y="205"/>
                      <a:pt x="366" y="199"/>
                      <a:pt x="366" y="199"/>
                    </a:cubicBezTo>
                    <a:cubicBezTo>
                      <a:pt x="365" y="186"/>
                      <a:pt x="354" y="196"/>
                      <a:pt x="354" y="196"/>
                    </a:cubicBezTo>
                    <a:cubicBezTo>
                      <a:pt x="343" y="196"/>
                      <a:pt x="337" y="190"/>
                      <a:pt x="337" y="190"/>
                    </a:cubicBezTo>
                    <a:cubicBezTo>
                      <a:pt x="327" y="181"/>
                      <a:pt x="317" y="192"/>
                      <a:pt x="317" y="192"/>
                    </a:cubicBezTo>
                    <a:cubicBezTo>
                      <a:pt x="306" y="199"/>
                      <a:pt x="297" y="192"/>
                      <a:pt x="297" y="192"/>
                    </a:cubicBezTo>
                    <a:cubicBezTo>
                      <a:pt x="279" y="188"/>
                      <a:pt x="272" y="192"/>
                      <a:pt x="272" y="192"/>
                    </a:cubicBezTo>
                    <a:cubicBezTo>
                      <a:pt x="270" y="193"/>
                      <a:pt x="269" y="192"/>
                      <a:pt x="267" y="191"/>
                    </a:cubicBezTo>
                    <a:cubicBezTo>
                      <a:pt x="265" y="190"/>
                      <a:pt x="264" y="191"/>
                      <a:pt x="262" y="192"/>
                    </a:cubicBezTo>
                    <a:cubicBezTo>
                      <a:pt x="249" y="188"/>
                      <a:pt x="246" y="199"/>
                      <a:pt x="246" y="199"/>
                    </a:cubicBezTo>
                    <a:cubicBezTo>
                      <a:pt x="228" y="197"/>
                      <a:pt x="229" y="206"/>
                      <a:pt x="229" y="206"/>
                    </a:cubicBezTo>
                    <a:cubicBezTo>
                      <a:pt x="231" y="210"/>
                      <a:pt x="225" y="215"/>
                      <a:pt x="225" y="215"/>
                    </a:cubicBezTo>
                    <a:cubicBezTo>
                      <a:pt x="232" y="215"/>
                      <a:pt x="238" y="224"/>
                      <a:pt x="238" y="224"/>
                    </a:cubicBezTo>
                    <a:cubicBezTo>
                      <a:pt x="245" y="227"/>
                      <a:pt x="227" y="226"/>
                      <a:pt x="227" y="236"/>
                    </a:cubicBezTo>
                    <a:cubicBezTo>
                      <a:pt x="227" y="240"/>
                      <a:pt x="239" y="247"/>
                      <a:pt x="239" y="247"/>
                    </a:cubicBezTo>
                    <a:cubicBezTo>
                      <a:pt x="235" y="267"/>
                      <a:pt x="253" y="261"/>
                      <a:pt x="244" y="273"/>
                    </a:cubicBezTo>
                    <a:cubicBezTo>
                      <a:pt x="242" y="277"/>
                      <a:pt x="242" y="287"/>
                      <a:pt x="242" y="287"/>
                    </a:cubicBezTo>
                    <a:cubicBezTo>
                      <a:pt x="246" y="305"/>
                      <a:pt x="237" y="302"/>
                      <a:pt x="237" y="302"/>
                    </a:cubicBezTo>
                    <a:cubicBezTo>
                      <a:pt x="221" y="303"/>
                      <a:pt x="220" y="298"/>
                      <a:pt x="220" y="298"/>
                    </a:cubicBezTo>
                    <a:cubicBezTo>
                      <a:pt x="203" y="291"/>
                      <a:pt x="192" y="300"/>
                      <a:pt x="192" y="300"/>
                    </a:cubicBezTo>
                    <a:cubicBezTo>
                      <a:pt x="187" y="306"/>
                      <a:pt x="175" y="309"/>
                      <a:pt x="175" y="309"/>
                    </a:cubicBezTo>
                    <a:cubicBezTo>
                      <a:pt x="165" y="309"/>
                      <a:pt x="160" y="314"/>
                      <a:pt x="160" y="314"/>
                    </a:cubicBezTo>
                    <a:cubicBezTo>
                      <a:pt x="150" y="315"/>
                      <a:pt x="136" y="314"/>
                      <a:pt x="136" y="314"/>
                    </a:cubicBezTo>
                    <a:cubicBezTo>
                      <a:pt x="127" y="317"/>
                      <a:pt x="126" y="312"/>
                      <a:pt x="126" y="312"/>
                    </a:cubicBezTo>
                    <a:cubicBezTo>
                      <a:pt x="115" y="306"/>
                      <a:pt x="110" y="313"/>
                      <a:pt x="110" y="313"/>
                    </a:cubicBezTo>
                    <a:cubicBezTo>
                      <a:pt x="82" y="319"/>
                      <a:pt x="85" y="309"/>
                      <a:pt x="85" y="309"/>
                    </a:cubicBezTo>
                    <a:cubicBezTo>
                      <a:pt x="75" y="294"/>
                      <a:pt x="66" y="308"/>
                      <a:pt x="66" y="308"/>
                    </a:cubicBezTo>
                    <a:cubicBezTo>
                      <a:pt x="64" y="312"/>
                      <a:pt x="55" y="306"/>
                      <a:pt x="55" y="313"/>
                    </a:cubicBezTo>
                    <a:cubicBezTo>
                      <a:pt x="52" y="320"/>
                      <a:pt x="46" y="309"/>
                      <a:pt x="46" y="309"/>
                    </a:cubicBezTo>
                    <a:cubicBezTo>
                      <a:pt x="44" y="305"/>
                      <a:pt x="33" y="306"/>
                      <a:pt x="33" y="306"/>
                    </a:cubicBezTo>
                    <a:cubicBezTo>
                      <a:pt x="28" y="299"/>
                      <a:pt x="20" y="302"/>
                      <a:pt x="20" y="302"/>
                    </a:cubicBezTo>
                    <a:cubicBezTo>
                      <a:pt x="6" y="298"/>
                      <a:pt x="11" y="289"/>
                      <a:pt x="11" y="289"/>
                    </a:cubicBezTo>
                    <a:cubicBezTo>
                      <a:pt x="0" y="273"/>
                      <a:pt x="14" y="275"/>
                      <a:pt x="14" y="275"/>
                    </a:cubicBezTo>
                    <a:cubicBezTo>
                      <a:pt x="21" y="270"/>
                      <a:pt x="15" y="254"/>
                      <a:pt x="15" y="254"/>
                    </a:cubicBezTo>
                    <a:cubicBezTo>
                      <a:pt x="19" y="243"/>
                      <a:pt x="12" y="239"/>
                      <a:pt x="12" y="239"/>
                    </a:cubicBezTo>
                    <a:cubicBezTo>
                      <a:pt x="8" y="232"/>
                      <a:pt x="11" y="225"/>
                      <a:pt x="11" y="225"/>
                    </a:cubicBezTo>
                    <a:cubicBezTo>
                      <a:pt x="18" y="210"/>
                      <a:pt x="35" y="207"/>
                      <a:pt x="35" y="207"/>
                    </a:cubicBezTo>
                    <a:cubicBezTo>
                      <a:pt x="37" y="192"/>
                      <a:pt x="52" y="192"/>
                      <a:pt x="52" y="192"/>
                    </a:cubicBezTo>
                    <a:cubicBezTo>
                      <a:pt x="75" y="180"/>
                      <a:pt x="66" y="162"/>
                      <a:pt x="66" y="162"/>
                    </a:cubicBezTo>
                    <a:cubicBezTo>
                      <a:pt x="66" y="145"/>
                      <a:pt x="62" y="141"/>
                      <a:pt x="62" y="141"/>
                    </a:cubicBezTo>
                    <a:cubicBezTo>
                      <a:pt x="53" y="129"/>
                      <a:pt x="69" y="121"/>
                      <a:pt x="69" y="121"/>
                    </a:cubicBezTo>
                    <a:cubicBezTo>
                      <a:pt x="69" y="121"/>
                      <a:pt x="69" y="121"/>
                      <a:pt x="69" y="121"/>
                    </a:cubicBezTo>
                    <a:cubicBezTo>
                      <a:pt x="86" y="115"/>
                      <a:pt x="86" y="115"/>
                      <a:pt x="86" y="115"/>
                    </a:cubicBezTo>
                    <a:cubicBezTo>
                      <a:pt x="86" y="115"/>
                      <a:pt x="86" y="115"/>
                      <a:pt x="86" y="115"/>
                    </a:cubicBezTo>
                    <a:cubicBezTo>
                      <a:pt x="98" y="108"/>
                      <a:pt x="99" y="100"/>
                      <a:pt x="99" y="100"/>
                    </a:cubicBezTo>
                    <a:cubicBezTo>
                      <a:pt x="96" y="93"/>
                      <a:pt x="80" y="94"/>
                      <a:pt x="80" y="94"/>
                    </a:cubicBezTo>
                    <a:cubicBezTo>
                      <a:pt x="53" y="79"/>
                      <a:pt x="80" y="79"/>
                      <a:pt x="80" y="79"/>
                    </a:cubicBezTo>
                    <a:cubicBezTo>
                      <a:pt x="96" y="72"/>
                      <a:pt x="100" y="82"/>
                      <a:pt x="100" y="82"/>
                    </a:cubicBezTo>
                    <a:cubicBezTo>
                      <a:pt x="100" y="82"/>
                      <a:pt x="100" y="82"/>
                      <a:pt x="100" y="82"/>
                    </a:cubicBezTo>
                    <a:cubicBezTo>
                      <a:pt x="110" y="65"/>
                      <a:pt x="110" y="65"/>
                      <a:pt x="110" y="65"/>
                    </a:cubicBezTo>
                    <a:cubicBezTo>
                      <a:pt x="110" y="65"/>
                      <a:pt x="110" y="65"/>
                      <a:pt x="110" y="65"/>
                    </a:cubicBezTo>
                    <a:cubicBezTo>
                      <a:pt x="118" y="69"/>
                      <a:pt x="133" y="76"/>
                      <a:pt x="133" y="76"/>
                    </a:cubicBezTo>
                    <a:cubicBezTo>
                      <a:pt x="151" y="89"/>
                      <a:pt x="154" y="79"/>
                      <a:pt x="154" y="79"/>
                    </a:cubicBezTo>
                    <a:cubicBezTo>
                      <a:pt x="154" y="79"/>
                      <a:pt x="161" y="72"/>
                      <a:pt x="157" y="59"/>
                    </a:cubicBezTo>
                    <a:cubicBezTo>
                      <a:pt x="157" y="59"/>
                      <a:pt x="147" y="56"/>
                      <a:pt x="161" y="42"/>
                    </a:cubicBezTo>
                    <a:cubicBezTo>
                      <a:pt x="161" y="42"/>
                      <a:pt x="164" y="22"/>
                      <a:pt x="176" y="23"/>
                    </a:cubicBezTo>
                    <a:cubicBezTo>
                      <a:pt x="189" y="9"/>
                      <a:pt x="202" y="12"/>
                      <a:pt x="206" y="8"/>
                    </a:cubicBezTo>
                    <a:cubicBezTo>
                      <a:pt x="213" y="1"/>
                      <a:pt x="224" y="9"/>
                      <a:pt x="234" y="4"/>
                    </a:cubicBezTo>
                    <a:cubicBezTo>
                      <a:pt x="236" y="9"/>
                      <a:pt x="257" y="0"/>
                      <a:pt x="267" y="15"/>
                    </a:cubicBezTo>
                    <a:cubicBezTo>
                      <a:pt x="285" y="31"/>
                      <a:pt x="293" y="40"/>
                      <a:pt x="305" y="37"/>
                    </a:cubicBezTo>
                    <a:cubicBezTo>
                      <a:pt x="319" y="39"/>
                      <a:pt x="335" y="37"/>
                      <a:pt x="335" y="37"/>
                    </a:cubicBezTo>
                    <a:cubicBezTo>
                      <a:pt x="362" y="21"/>
                      <a:pt x="360" y="53"/>
                      <a:pt x="360" y="53"/>
                    </a:cubicBezTo>
                    <a:cubicBezTo>
                      <a:pt x="383" y="63"/>
                      <a:pt x="378" y="71"/>
                      <a:pt x="378" y="71"/>
                    </a:cubicBezTo>
                    <a:cubicBezTo>
                      <a:pt x="381" y="82"/>
                      <a:pt x="388" y="83"/>
                      <a:pt x="388" y="83"/>
                    </a:cubicBezTo>
                    <a:cubicBezTo>
                      <a:pt x="400" y="88"/>
                      <a:pt x="398" y="99"/>
                      <a:pt x="398" y="99"/>
                    </a:cubicBezTo>
                    <a:cubicBezTo>
                      <a:pt x="400" y="119"/>
                      <a:pt x="411" y="99"/>
                      <a:pt x="411" y="99"/>
                    </a:cubicBezTo>
                    <a:cubicBezTo>
                      <a:pt x="418" y="80"/>
                      <a:pt x="431" y="89"/>
                      <a:pt x="431" y="89"/>
                    </a:cubicBezTo>
                    <a:cubicBezTo>
                      <a:pt x="433" y="98"/>
                      <a:pt x="448" y="89"/>
                      <a:pt x="448" y="89"/>
                    </a:cubicBezTo>
                    <a:cubicBezTo>
                      <a:pt x="463" y="93"/>
                      <a:pt x="455" y="97"/>
                      <a:pt x="455" y="97"/>
                    </a:cubicBezTo>
                    <a:cubicBezTo>
                      <a:pt x="449" y="103"/>
                      <a:pt x="459" y="107"/>
                      <a:pt x="460" y="99"/>
                    </a:cubicBezTo>
                    <a:cubicBezTo>
                      <a:pt x="466" y="93"/>
                      <a:pt x="473" y="97"/>
                      <a:pt x="473" y="97"/>
                    </a:cubicBezTo>
                    <a:cubicBezTo>
                      <a:pt x="473" y="100"/>
                      <a:pt x="462" y="106"/>
                      <a:pt x="466" y="117"/>
                    </a:cubicBezTo>
                    <a:cubicBezTo>
                      <a:pt x="461" y="142"/>
                      <a:pt x="469" y="142"/>
                      <a:pt x="469" y="142"/>
                    </a:cubicBezTo>
                    <a:cubicBezTo>
                      <a:pt x="479" y="144"/>
                      <a:pt x="480" y="155"/>
                      <a:pt x="480" y="155"/>
                    </a:cubicBezTo>
                    <a:cubicBezTo>
                      <a:pt x="484" y="164"/>
                      <a:pt x="477" y="167"/>
                      <a:pt x="477" y="167"/>
                    </a:cubicBezTo>
                    <a:cubicBezTo>
                      <a:pt x="469" y="168"/>
                      <a:pt x="477" y="182"/>
                      <a:pt x="477" y="182"/>
                    </a:cubicBezTo>
                    <a:cubicBezTo>
                      <a:pt x="484" y="199"/>
                      <a:pt x="463" y="192"/>
                      <a:pt x="463" y="192"/>
                    </a:cubicBezTo>
                    <a:cubicBezTo>
                      <a:pt x="450" y="177"/>
                      <a:pt x="443" y="188"/>
                      <a:pt x="443" y="188"/>
                    </a:cubicBezTo>
                    <a:cubicBezTo>
                      <a:pt x="434" y="199"/>
                      <a:pt x="443" y="206"/>
                      <a:pt x="443" y="206"/>
                    </a:cubicBezTo>
                    <a:cubicBezTo>
                      <a:pt x="453" y="214"/>
                      <a:pt x="443" y="217"/>
                      <a:pt x="443" y="217"/>
                    </a:cubicBezTo>
                    <a:cubicBezTo>
                      <a:pt x="429" y="219"/>
                      <a:pt x="444" y="233"/>
                      <a:pt x="444" y="233"/>
                    </a:cubicBezTo>
                    <a:cubicBezTo>
                      <a:pt x="444" y="233"/>
                      <a:pt x="444" y="233"/>
                      <a:pt x="444" y="233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4" name="Freeform 41"/>
              <p:cNvSpPr>
                <a:spLocks/>
              </p:cNvSpPr>
              <p:nvPr/>
            </p:nvSpPr>
            <p:spPr bwMode="auto">
              <a:xfrm>
                <a:off x="2845881" y="3153094"/>
                <a:ext cx="1120174" cy="825030"/>
              </a:xfrm>
              <a:custGeom>
                <a:avLst/>
                <a:gdLst/>
                <a:ahLst/>
                <a:cxnLst>
                  <a:cxn ang="0">
                    <a:pos x="385" y="177"/>
                  </a:cxn>
                  <a:cxn ang="0">
                    <a:pos x="389" y="206"/>
                  </a:cxn>
                  <a:cxn ang="0">
                    <a:pos x="389" y="228"/>
                  </a:cxn>
                  <a:cxn ang="0">
                    <a:pos x="372" y="230"/>
                  </a:cxn>
                  <a:cxn ang="0">
                    <a:pos x="355" y="235"/>
                  </a:cxn>
                  <a:cxn ang="0">
                    <a:pos x="342" y="217"/>
                  </a:cxn>
                  <a:cxn ang="0">
                    <a:pos x="332" y="209"/>
                  </a:cxn>
                  <a:cxn ang="0">
                    <a:pos x="319" y="221"/>
                  </a:cxn>
                  <a:cxn ang="0">
                    <a:pos x="311" y="233"/>
                  </a:cxn>
                  <a:cxn ang="0">
                    <a:pos x="301" y="242"/>
                  </a:cxn>
                  <a:cxn ang="0">
                    <a:pos x="288" y="244"/>
                  </a:cxn>
                  <a:cxn ang="0">
                    <a:pos x="275" y="243"/>
                  </a:cxn>
                  <a:cxn ang="0">
                    <a:pos x="250" y="240"/>
                  </a:cxn>
                  <a:cxn ang="0">
                    <a:pos x="238" y="252"/>
                  </a:cxn>
                  <a:cxn ang="0">
                    <a:pos x="230" y="270"/>
                  </a:cxn>
                  <a:cxn ang="0">
                    <a:pos x="209" y="274"/>
                  </a:cxn>
                  <a:cxn ang="0">
                    <a:pos x="192" y="273"/>
                  </a:cxn>
                  <a:cxn ang="0">
                    <a:pos x="178" y="273"/>
                  </a:cxn>
                  <a:cxn ang="0">
                    <a:pos x="139" y="272"/>
                  </a:cxn>
                  <a:cxn ang="0">
                    <a:pos x="127" y="286"/>
                  </a:cxn>
                  <a:cxn ang="0">
                    <a:pos x="122" y="300"/>
                  </a:cxn>
                  <a:cxn ang="0">
                    <a:pos x="115" y="306"/>
                  </a:cxn>
                  <a:cxn ang="0">
                    <a:pos x="87" y="320"/>
                  </a:cxn>
                  <a:cxn ang="0">
                    <a:pos x="59" y="330"/>
                  </a:cxn>
                  <a:cxn ang="0">
                    <a:pos x="56" y="318"/>
                  </a:cxn>
                  <a:cxn ang="0">
                    <a:pos x="51" y="301"/>
                  </a:cxn>
                  <a:cxn ang="0">
                    <a:pos x="44" y="286"/>
                  </a:cxn>
                  <a:cxn ang="0">
                    <a:pos x="33" y="265"/>
                  </a:cxn>
                  <a:cxn ang="0">
                    <a:pos x="23" y="253"/>
                  </a:cxn>
                  <a:cxn ang="0">
                    <a:pos x="21" y="241"/>
                  </a:cxn>
                  <a:cxn ang="0">
                    <a:pos x="16" y="224"/>
                  </a:cxn>
                  <a:cxn ang="0">
                    <a:pos x="15" y="213"/>
                  </a:cxn>
                  <a:cxn ang="0">
                    <a:pos x="20" y="187"/>
                  </a:cxn>
                  <a:cxn ang="0">
                    <a:pos x="31" y="193"/>
                  </a:cxn>
                  <a:cxn ang="0">
                    <a:pos x="47" y="185"/>
                  </a:cxn>
                  <a:cxn ang="0">
                    <a:pos x="68" y="177"/>
                  </a:cxn>
                  <a:cxn ang="0">
                    <a:pos x="82" y="177"/>
                  </a:cxn>
                  <a:cxn ang="0">
                    <a:pos x="99" y="183"/>
                  </a:cxn>
                  <a:cxn ang="0">
                    <a:pos x="104" y="173"/>
                  </a:cxn>
                  <a:cxn ang="0">
                    <a:pos x="114" y="167"/>
                  </a:cxn>
                  <a:cxn ang="0">
                    <a:pos x="144" y="166"/>
                  </a:cxn>
                  <a:cxn ang="0">
                    <a:pos x="169" y="153"/>
                  </a:cxn>
                  <a:cxn ang="0">
                    <a:pos x="187" y="135"/>
                  </a:cxn>
                  <a:cxn ang="0">
                    <a:pos x="188" y="118"/>
                  </a:cxn>
                  <a:cxn ang="0">
                    <a:pos x="194" y="90"/>
                  </a:cxn>
                  <a:cxn ang="0">
                    <a:pos x="209" y="70"/>
                  </a:cxn>
                  <a:cxn ang="0">
                    <a:pos x="227" y="69"/>
                  </a:cxn>
                  <a:cxn ang="0">
                    <a:pos x="251" y="72"/>
                  </a:cxn>
                  <a:cxn ang="0">
                    <a:pos x="268" y="46"/>
                  </a:cxn>
                  <a:cxn ang="0">
                    <a:pos x="273" y="30"/>
                  </a:cxn>
                  <a:cxn ang="0">
                    <a:pos x="284" y="17"/>
                  </a:cxn>
                  <a:cxn ang="0">
                    <a:pos x="301" y="0"/>
                  </a:cxn>
                  <a:cxn ang="0">
                    <a:pos x="316" y="16"/>
                  </a:cxn>
                  <a:cxn ang="0">
                    <a:pos x="325" y="36"/>
                  </a:cxn>
                  <a:cxn ang="0">
                    <a:pos x="335" y="47"/>
                  </a:cxn>
                  <a:cxn ang="0">
                    <a:pos x="337" y="65"/>
                  </a:cxn>
                  <a:cxn ang="0">
                    <a:pos x="344" y="80"/>
                  </a:cxn>
                  <a:cxn ang="0">
                    <a:pos x="359" y="98"/>
                  </a:cxn>
                  <a:cxn ang="0">
                    <a:pos x="374" y="111"/>
                  </a:cxn>
                  <a:cxn ang="0">
                    <a:pos x="375" y="125"/>
                  </a:cxn>
                  <a:cxn ang="0">
                    <a:pos x="376" y="147"/>
                  </a:cxn>
                  <a:cxn ang="0">
                    <a:pos x="385" y="177"/>
                  </a:cxn>
                  <a:cxn ang="0">
                    <a:pos x="385" y="177"/>
                  </a:cxn>
                </a:cxnLst>
                <a:rect l="0" t="0" r="r" b="b"/>
                <a:pathLst>
                  <a:path w="396" h="330">
                    <a:moveTo>
                      <a:pt x="385" y="177"/>
                    </a:moveTo>
                    <a:cubicBezTo>
                      <a:pt x="374" y="195"/>
                      <a:pt x="385" y="191"/>
                      <a:pt x="389" y="206"/>
                    </a:cubicBezTo>
                    <a:cubicBezTo>
                      <a:pt x="389" y="206"/>
                      <a:pt x="396" y="220"/>
                      <a:pt x="389" y="228"/>
                    </a:cubicBezTo>
                    <a:cubicBezTo>
                      <a:pt x="380" y="238"/>
                      <a:pt x="380" y="226"/>
                      <a:pt x="372" y="230"/>
                    </a:cubicBezTo>
                    <a:cubicBezTo>
                      <a:pt x="372" y="230"/>
                      <a:pt x="365" y="239"/>
                      <a:pt x="355" y="235"/>
                    </a:cubicBezTo>
                    <a:cubicBezTo>
                      <a:pt x="355" y="235"/>
                      <a:pt x="354" y="224"/>
                      <a:pt x="342" y="217"/>
                    </a:cubicBezTo>
                    <a:cubicBezTo>
                      <a:pt x="342" y="217"/>
                      <a:pt x="335" y="217"/>
                      <a:pt x="332" y="209"/>
                    </a:cubicBezTo>
                    <a:cubicBezTo>
                      <a:pt x="332" y="209"/>
                      <a:pt x="325" y="217"/>
                      <a:pt x="319" y="221"/>
                    </a:cubicBezTo>
                    <a:cubicBezTo>
                      <a:pt x="319" y="221"/>
                      <a:pt x="310" y="223"/>
                      <a:pt x="311" y="233"/>
                    </a:cubicBezTo>
                    <a:cubicBezTo>
                      <a:pt x="311" y="233"/>
                      <a:pt x="313" y="248"/>
                      <a:pt x="301" y="242"/>
                    </a:cubicBezTo>
                    <a:cubicBezTo>
                      <a:pt x="301" y="242"/>
                      <a:pt x="296" y="232"/>
                      <a:pt x="288" y="244"/>
                    </a:cubicBezTo>
                    <a:cubicBezTo>
                      <a:pt x="288" y="244"/>
                      <a:pt x="279" y="259"/>
                      <a:pt x="275" y="243"/>
                    </a:cubicBezTo>
                    <a:cubicBezTo>
                      <a:pt x="275" y="243"/>
                      <a:pt x="260" y="234"/>
                      <a:pt x="250" y="240"/>
                    </a:cubicBezTo>
                    <a:cubicBezTo>
                      <a:pt x="250" y="240"/>
                      <a:pt x="232" y="234"/>
                      <a:pt x="238" y="252"/>
                    </a:cubicBezTo>
                    <a:cubicBezTo>
                      <a:pt x="238" y="252"/>
                      <a:pt x="229" y="261"/>
                      <a:pt x="230" y="270"/>
                    </a:cubicBezTo>
                    <a:cubicBezTo>
                      <a:pt x="230" y="270"/>
                      <a:pt x="212" y="282"/>
                      <a:pt x="209" y="274"/>
                    </a:cubicBezTo>
                    <a:cubicBezTo>
                      <a:pt x="209" y="274"/>
                      <a:pt x="205" y="265"/>
                      <a:pt x="192" y="273"/>
                    </a:cubicBezTo>
                    <a:cubicBezTo>
                      <a:pt x="192" y="273"/>
                      <a:pt x="182" y="281"/>
                      <a:pt x="178" y="273"/>
                    </a:cubicBezTo>
                    <a:cubicBezTo>
                      <a:pt x="178" y="273"/>
                      <a:pt x="161" y="268"/>
                      <a:pt x="139" y="272"/>
                    </a:cubicBezTo>
                    <a:cubicBezTo>
                      <a:pt x="139" y="272"/>
                      <a:pt x="128" y="268"/>
                      <a:pt x="127" y="286"/>
                    </a:cubicBezTo>
                    <a:cubicBezTo>
                      <a:pt x="127" y="286"/>
                      <a:pt x="118" y="296"/>
                      <a:pt x="122" y="300"/>
                    </a:cubicBezTo>
                    <a:cubicBezTo>
                      <a:pt x="122" y="300"/>
                      <a:pt x="127" y="309"/>
                      <a:pt x="115" y="306"/>
                    </a:cubicBezTo>
                    <a:cubicBezTo>
                      <a:pt x="115" y="306"/>
                      <a:pt x="102" y="302"/>
                      <a:pt x="87" y="320"/>
                    </a:cubicBezTo>
                    <a:cubicBezTo>
                      <a:pt x="81" y="325"/>
                      <a:pt x="76" y="311"/>
                      <a:pt x="59" y="330"/>
                    </a:cubicBezTo>
                    <a:cubicBezTo>
                      <a:pt x="44" y="325"/>
                      <a:pt x="56" y="318"/>
                      <a:pt x="56" y="318"/>
                    </a:cubicBezTo>
                    <a:cubicBezTo>
                      <a:pt x="62" y="303"/>
                      <a:pt x="51" y="301"/>
                      <a:pt x="51" y="301"/>
                    </a:cubicBezTo>
                    <a:cubicBezTo>
                      <a:pt x="46" y="300"/>
                      <a:pt x="58" y="285"/>
                      <a:pt x="44" y="286"/>
                    </a:cubicBezTo>
                    <a:cubicBezTo>
                      <a:pt x="35" y="283"/>
                      <a:pt x="45" y="274"/>
                      <a:pt x="33" y="265"/>
                    </a:cubicBezTo>
                    <a:cubicBezTo>
                      <a:pt x="21" y="263"/>
                      <a:pt x="31" y="250"/>
                      <a:pt x="23" y="253"/>
                    </a:cubicBezTo>
                    <a:cubicBezTo>
                      <a:pt x="17" y="252"/>
                      <a:pt x="21" y="241"/>
                      <a:pt x="21" y="241"/>
                    </a:cubicBezTo>
                    <a:cubicBezTo>
                      <a:pt x="10" y="239"/>
                      <a:pt x="16" y="224"/>
                      <a:pt x="16" y="224"/>
                    </a:cubicBezTo>
                    <a:cubicBezTo>
                      <a:pt x="0" y="224"/>
                      <a:pt x="11" y="211"/>
                      <a:pt x="15" y="213"/>
                    </a:cubicBezTo>
                    <a:cubicBezTo>
                      <a:pt x="26" y="199"/>
                      <a:pt x="20" y="187"/>
                      <a:pt x="20" y="187"/>
                    </a:cubicBezTo>
                    <a:cubicBezTo>
                      <a:pt x="31" y="182"/>
                      <a:pt x="24" y="195"/>
                      <a:pt x="31" y="193"/>
                    </a:cubicBezTo>
                    <a:cubicBezTo>
                      <a:pt x="40" y="195"/>
                      <a:pt x="47" y="185"/>
                      <a:pt x="47" y="185"/>
                    </a:cubicBezTo>
                    <a:cubicBezTo>
                      <a:pt x="51" y="176"/>
                      <a:pt x="68" y="177"/>
                      <a:pt x="68" y="177"/>
                    </a:cubicBezTo>
                    <a:cubicBezTo>
                      <a:pt x="73" y="162"/>
                      <a:pt x="82" y="177"/>
                      <a:pt x="82" y="177"/>
                    </a:cubicBezTo>
                    <a:cubicBezTo>
                      <a:pt x="93" y="177"/>
                      <a:pt x="99" y="183"/>
                      <a:pt x="99" y="183"/>
                    </a:cubicBezTo>
                    <a:cubicBezTo>
                      <a:pt x="106" y="188"/>
                      <a:pt x="104" y="173"/>
                      <a:pt x="104" y="173"/>
                    </a:cubicBezTo>
                    <a:cubicBezTo>
                      <a:pt x="104" y="155"/>
                      <a:pt x="114" y="167"/>
                      <a:pt x="114" y="167"/>
                    </a:cubicBezTo>
                    <a:cubicBezTo>
                      <a:pt x="137" y="158"/>
                      <a:pt x="144" y="166"/>
                      <a:pt x="144" y="166"/>
                    </a:cubicBezTo>
                    <a:cubicBezTo>
                      <a:pt x="167" y="166"/>
                      <a:pt x="169" y="153"/>
                      <a:pt x="169" y="153"/>
                    </a:cubicBezTo>
                    <a:cubicBezTo>
                      <a:pt x="170" y="144"/>
                      <a:pt x="187" y="135"/>
                      <a:pt x="187" y="135"/>
                    </a:cubicBezTo>
                    <a:cubicBezTo>
                      <a:pt x="187" y="126"/>
                      <a:pt x="188" y="118"/>
                      <a:pt x="188" y="118"/>
                    </a:cubicBezTo>
                    <a:cubicBezTo>
                      <a:pt x="195" y="107"/>
                      <a:pt x="194" y="90"/>
                      <a:pt x="194" y="90"/>
                    </a:cubicBezTo>
                    <a:cubicBezTo>
                      <a:pt x="194" y="63"/>
                      <a:pt x="209" y="70"/>
                      <a:pt x="209" y="70"/>
                    </a:cubicBezTo>
                    <a:cubicBezTo>
                      <a:pt x="217" y="58"/>
                      <a:pt x="227" y="69"/>
                      <a:pt x="227" y="69"/>
                    </a:cubicBezTo>
                    <a:cubicBezTo>
                      <a:pt x="234" y="76"/>
                      <a:pt x="251" y="72"/>
                      <a:pt x="251" y="72"/>
                    </a:cubicBezTo>
                    <a:cubicBezTo>
                      <a:pt x="266" y="74"/>
                      <a:pt x="268" y="46"/>
                      <a:pt x="268" y="46"/>
                    </a:cubicBezTo>
                    <a:cubicBezTo>
                      <a:pt x="279" y="43"/>
                      <a:pt x="273" y="30"/>
                      <a:pt x="273" y="30"/>
                    </a:cubicBezTo>
                    <a:cubicBezTo>
                      <a:pt x="274" y="22"/>
                      <a:pt x="287" y="22"/>
                      <a:pt x="284" y="17"/>
                    </a:cubicBezTo>
                    <a:cubicBezTo>
                      <a:pt x="282" y="5"/>
                      <a:pt x="301" y="0"/>
                      <a:pt x="301" y="0"/>
                    </a:cubicBezTo>
                    <a:cubicBezTo>
                      <a:pt x="302" y="15"/>
                      <a:pt x="316" y="16"/>
                      <a:pt x="316" y="16"/>
                    </a:cubicBezTo>
                    <a:cubicBezTo>
                      <a:pt x="316" y="38"/>
                      <a:pt x="325" y="36"/>
                      <a:pt x="325" y="36"/>
                    </a:cubicBezTo>
                    <a:cubicBezTo>
                      <a:pt x="333" y="36"/>
                      <a:pt x="335" y="47"/>
                      <a:pt x="335" y="47"/>
                    </a:cubicBezTo>
                    <a:cubicBezTo>
                      <a:pt x="341" y="52"/>
                      <a:pt x="337" y="65"/>
                      <a:pt x="337" y="65"/>
                    </a:cubicBezTo>
                    <a:cubicBezTo>
                      <a:pt x="324" y="67"/>
                      <a:pt x="344" y="80"/>
                      <a:pt x="344" y="80"/>
                    </a:cubicBezTo>
                    <a:cubicBezTo>
                      <a:pt x="359" y="86"/>
                      <a:pt x="359" y="98"/>
                      <a:pt x="359" y="98"/>
                    </a:cubicBezTo>
                    <a:cubicBezTo>
                      <a:pt x="376" y="100"/>
                      <a:pt x="374" y="111"/>
                      <a:pt x="374" y="111"/>
                    </a:cubicBezTo>
                    <a:cubicBezTo>
                      <a:pt x="388" y="124"/>
                      <a:pt x="375" y="125"/>
                      <a:pt x="375" y="125"/>
                    </a:cubicBezTo>
                    <a:cubicBezTo>
                      <a:pt x="366" y="136"/>
                      <a:pt x="376" y="147"/>
                      <a:pt x="376" y="147"/>
                    </a:cubicBezTo>
                    <a:cubicBezTo>
                      <a:pt x="386" y="159"/>
                      <a:pt x="385" y="177"/>
                      <a:pt x="385" y="177"/>
                    </a:cubicBezTo>
                    <a:cubicBezTo>
                      <a:pt x="385" y="177"/>
                      <a:pt x="385" y="177"/>
                      <a:pt x="385" y="177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5" name="Freeform 40"/>
              <p:cNvSpPr>
                <a:spLocks/>
              </p:cNvSpPr>
              <p:nvPr/>
            </p:nvSpPr>
            <p:spPr bwMode="auto">
              <a:xfrm>
                <a:off x="2896240" y="3597134"/>
                <a:ext cx="1420974" cy="711002"/>
              </a:xfrm>
              <a:custGeom>
                <a:avLst/>
                <a:gdLst/>
                <a:ahLst/>
                <a:cxnLst>
                  <a:cxn ang="0">
                    <a:pos x="375" y="231"/>
                  </a:cxn>
                  <a:cxn ang="0">
                    <a:pos x="328" y="267"/>
                  </a:cxn>
                  <a:cxn ang="0">
                    <a:pos x="289" y="271"/>
                  </a:cxn>
                  <a:cxn ang="0">
                    <a:pos x="263" y="256"/>
                  </a:cxn>
                  <a:cxn ang="0">
                    <a:pos x="246" y="225"/>
                  </a:cxn>
                  <a:cxn ang="0">
                    <a:pos x="218" y="219"/>
                  </a:cxn>
                  <a:cxn ang="0">
                    <a:pos x="181" y="201"/>
                  </a:cxn>
                  <a:cxn ang="0">
                    <a:pos x="119" y="200"/>
                  </a:cxn>
                  <a:cxn ang="0">
                    <a:pos x="74" y="204"/>
                  </a:cxn>
                  <a:cxn ang="0">
                    <a:pos x="26" y="190"/>
                  </a:cxn>
                  <a:cxn ang="0">
                    <a:pos x="10" y="166"/>
                  </a:cxn>
                  <a:cxn ang="0">
                    <a:pos x="41" y="154"/>
                  </a:cxn>
                  <a:cxn ang="0">
                    <a:pos x="97" y="129"/>
                  </a:cxn>
                  <a:cxn ang="0">
                    <a:pos x="109" y="109"/>
                  </a:cxn>
                  <a:cxn ang="0">
                    <a:pos x="160" y="96"/>
                  </a:cxn>
                  <a:cxn ang="0">
                    <a:pos x="191" y="97"/>
                  </a:cxn>
                  <a:cxn ang="0">
                    <a:pos x="220" y="75"/>
                  </a:cxn>
                  <a:cxn ang="0">
                    <a:pos x="257" y="66"/>
                  </a:cxn>
                  <a:cxn ang="0">
                    <a:pos x="283" y="65"/>
                  </a:cxn>
                  <a:cxn ang="0">
                    <a:pos x="301" y="44"/>
                  </a:cxn>
                  <a:cxn ang="0">
                    <a:pos x="324" y="40"/>
                  </a:cxn>
                  <a:cxn ang="0">
                    <a:pos x="354" y="53"/>
                  </a:cxn>
                  <a:cxn ang="0">
                    <a:pos x="371" y="29"/>
                  </a:cxn>
                  <a:cxn ang="0">
                    <a:pos x="379" y="9"/>
                  </a:cxn>
                  <a:cxn ang="0">
                    <a:pos x="419" y="33"/>
                  </a:cxn>
                  <a:cxn ang="0">
                    <a:pos x="451" y="58"/>
                  </a:cxn>
                  <a:cxn ang="0">
                    <a:pos x="502" y="67"/>
                  </a:cxn>
                  <a:cxn ang="0">
                    <a:pos x="492" y="84"/>
                  </a:cxn>
                  <a:cxn ang="0">
                    <a:pos x="472" y="81"/>
                  </a:cxn>
                  <a:cxn ang="0">
                    <a:pos x="491" y="102"/>
                  </a:cxn>
                  <a:cxn ang="0">
                    <a:pos x="478" y="117"/>
                  </a:cxn>
                  <a:cxn ang="0">
                    <a:pos x="461" y="123"/>
                  </a:cxn>
                  <a:cxn ang="0">
                    <a:pos x="458" y="164"/>
                  </a:cxn>
                  <a:cxn ang="0">
                    <a:pos x="427" y="209"/>
                  </a:cxn>
                  <a:cxn ang="0">
                    <a:pos x="403" y="227"/>
                  </a:cxn>
                </a:cxnLst>
                <a:rect l="0" t="0" r="r" b="b"/>
                <a:pathLst>
                  <a:path w="502" h="285">
                    <a:moveTo>
                      <a:pt x="403" y="227"/>
                    </a:moveTo>
                    <a:cubicBezTo>
                      <a:pt x="385" y="209"/>
                      <a:pt x="389" y="236"/>
                      <a:pt x="375" y="231"/>
                    </a:cubicBezTo>
                    <a:cubicBezTo>
                      <a:pt x="375" y="231"/>
                      <a:pt x="358" y="223"/>
                      <a:pt x="358" y="249"/>
                    </a:cubicBezTo>
                    <a:cubicBezTo>
                      <a:pt x="358" y="249"/>
                      <a:pt x="365" y="273"/>
                      <a:pt x="328" y="267"/>
                    </a:cubicBezTo>
                    <a:cubicBezTo>
                      <a:pt x="328" y="267"/>
                      <a:pt x="310" y="253"/>
                      <a:pt x="304" y="267"/>
                    </a:cubicBezTo>
                    <a:cubicBezTo>
                      <a:pt x="304" y="267"/>
                      <a:pt x="292" y="285"/>
                      <a:pt x="289" y="271"/>
                    </a:cubicBezTo>
                    <a:cubicBezTo>
                      <a:pt x="289" y="271"/>
                      <a:pt x="282" y="257"/>
                      <a:pt x="272" y="267"/>
                    </a:cubicBezTo>
                    <a:cubicBezTo>
                      <a:pt x="272" y="267"/>
                      <a:pt x="255" y="273"/>
                      <a:pt x="263" y="256"/>
                    </a:cubicBezTo>
                    <a:cubicBezTo>
                      <a:pt x="263" y="256"/>
                      <a:pt x="263" y="244"/>
                      <a:pt x="253" y="240"/>
                    </a:cubicBezTo>
                    <a:cubicBezTo>
                      <a:pt x="253" y="240"/>
                      <a:pt x="235" y="228"/>
                      <a:pt x="246" y="225"/>
                    </a:cubicBezTo>
                    <a:cubicBezTo>
                      <a:pt x="246" y="225"/>
                      <a:pt x="259" y="214"/>
                      <a:pt x="237" y="212"/>
                    </a:cubicBezTo>
                    <a:cubicBezTo>
                      <a:pt x="237" y="212"/>
                      <a:pt x="232" y="204"/>
                      <a:pt x="218" y="219"/>
                    </a:cubicBezTo>
                    <a:cubicBezTo>
                      <a:pt x="218" y="219"/>
                      <a:pt x="223" y="206"/>
                      <a:pt x="202" y="209"/>
                    </a:cubicBezTo>
                    <a:cubicBezTo>
                      <a:pt x="202" y="209"/>
                      <a:pt x="184" y="214"/>
                      <a:pt x="181" y="201"/>
                    </a:cubicBezTo>
                    <a:cubicBezTo>
                      <a:pt x="181" y="201"/>
                      <a:pt x="173" y="181"/>
                      <a:pt x="151" y="197"/>
                    </a:cubicBezTo>
                    <a:cubicBezTo>
                      <a:pt x="142" y="210"/>
                      <a:pt x="143" y="193"/>
                      <a:pt x="119" y="200"/>
                    </a:cubicBezTo>
                    <a:cubicBezTo>
                      <a:pt x="112" y="199"/>
                      <a:pt x="109" y="208"/>
                      <a:pt x="103" y="201"/>
                    </a:cubicBezTo>
                    <a:cubicBezTo>
                      <a:pt x="103" y="201"/>
                      <a:pt x="84" y="192"/>
                      <a:pt x="74" y="204"/>
                    </a:cubicBezTo>
                    <a:cubicBezTo>
                      <a:pt x="74" y="204"/>
                      <a:pt x="63" y="207"/>
                      <a:pt x="54" y="204"/>
                    </a:cubicBezTo>
                    <a:cubicBezTo>
                      <a:pt x="44" y="208"/>
                      <a:pt x="38" y="190"/>
                      <a:pt x="26" y="190"/>
                    </a:cubicBezTo>
                    <a:cubicBezTo>
                      <a:pt x="26" y="190"/>
                      <a:pt x="23" y="197"/>
                      <a:pt x="11" y="194"/>
                    </a:cubicBezTo>
                    <a:cubicBezTo>
                      <a:pt x="0" y="181"/>
                      <a:pt x="10" y="166"/>
                      <a:pt x="10" y="166"/>
                    </a:cubicBezTo>
                    <a:cubicBezTo>
                      <a:pt x="16" y="150"/>
                      <a:pt x="23" y="156"/>
                      <a:pt x="23" y="156"/>
                    </a:cubicBezTo>
                    <a:cubicBezTo>
                      <a:pt x="31" y="169"/>
                      <a:pt x="41" y="154"/>
                      <a:pt x="41" y="154"/>
                    </a:cubicBezTo>
                    <a:cubicBezTo>
                      <a:pt x="57" y="135"/>
                      <a:pt x="63" y="148"/>
                      <a:pt x="69" y="143"/>
                    </a:cubicBezTo>
                    <a:cubicBezTo>
                      <a:pt x="84" y="125"/>
                      <a:pt x="97" y="129"/>
                      <a:pt x="97" y="129"/>
                    </a:cubicBezTo>
                    <a:cubicBezTo>
                      <a:pt x="109" y="132"/>
                      <a:pt x="104" y="123"/>
                      <a:pt x="104" y="123"/>
                    </a:cubicBezTo>
                    <a:cubicBezTo>
                      <a:pt x="100" y="119"/>
                      <a:pt x="109" y="109"/>
                      <a:pt x="109" y="109"/>
                    </a:cubicBezTo>
                    <a:cubicBezTo>
                      <a:pt x="110" y="91"/>
                      <a:pt x="121" y="95"/>
                      <a:pt x="121" y="95"/>
                    </a:cubicBezTo>
                    <a:cubicBezTo>
                      <a:pt x="143" y="91"/>
                      <a:pt x="160" y="96"/>
                      <a:pt x="160" y="96"/>
                    </a:cubicBezTo>
                    <a:cubicBezTo>
                      <a:pt x="164" y="104"/>
                      <a:pt x="174" y="96"/>
                      <a:pt x="174" y="96"/>
                    </a:cubicBezTo>
                    <a:cubicBezTo>
                      <a:pt x="187" y="88"/>
                      <a:pt x="191" y="97"/>
                      <a:pt x="191" y="97"/>
                    </a:cubicBezTo>
                    <a:cubicBezTo>
                      <a:pt x="194" y="105"/>
                      <a:pt x="212" y="93"/>
                      <a:pt x="212" y="93"/>
                    </a:cubicBezTo>
                    <a:cubicBezTo>
                      <a:pt x="211" y="84"/>
                      <a:pt x="220" y="75"/>
                      <a:pt x="220" y="75"/>
                    </a:cubicBezTo>
                    <a:cubicBezTo>
                      <a:pt x="214" y="57"/>
                      <a:pt x="232" y="63"/>
                      <a:pt x="232" y="63"/>
                    </a:cubicBezTo>
                    <a:cubicBezTo>
                      <a:pt x="242" y="57"/>
                      <a:pt x="257" y="66"/>
                      <a:pt x="257" y="66"/>
                    </a:cubicBezTo>
                    <a:cubicBezTo>
                      <a:pt x="261" y="82"/>
                      <a:pt x="270" y="67"/>
                      <a:pt x="270" y="67"/>
                    </a:cubicBezTo>
                    <a:cubicBezTo>
                      <a:pt x="278" y="55"/>
                      <a:pt x="283" y="65"/>
                      <a:pt x="283" y="65"/>
                    </a:cubicBezTo>
                    <a:cubicBezTo>
                      <a:pt x="295" y="71"/>
                      <a:pt x="293" y="56"/>
                      <a:pt x="293" y="56"/>
                    </a:cubicBezTo>
                    <a:cubicBezTo>
                      <a:pt x="292" y="46"/>
                      <a:pt x="301" y="44"/>
                      <a:pt x="301" y="44"/>
                    </a:cubicBezTo>
                    <a:cubicBezTo>
                      <a:pt x="307" y="40"/>
                      <a:pt x="314" y="32"/>
                      <a:pt x="314" y="32"/>
                    </a:cubicBezTo>
                    <a:cubicBezTo>
                      <a:pt x="317" y="40"/>
                      <a:pt x="324" y="40"/>
                      <a:pt x="324" y="40"/>
                    </a:cubicBezTo>
                    <a:cubicBezTo>
                      <a:pt x="336" y="47"/>
                      <a:pt x="337" y="58"/>
                      <a:pt x="337" y="58"/>
                    </a:cubicBezTo>
                    <a:cubicBezTo>
                      <a:pt x="347" y="62"/>
                      <a:pt x="354" y="53"/>
                      <a:pt x="354" y="53"/>
                    </a:cubicBezTo>
                    <a:cubicBezTo>
                      <a:pt x="362" y="49"/>
                      <a:pt x="362" y="61"/>
                      <a:pt x="371" y="51"/>
                    </a:cubicBezTo>
                    <a:cubicBezTo>
                      <a:pt x="378" y="43"/>
                      <a:pt x="371" y="29"/>
                      <a:pt x="371" y="29"/>
                    </a:cubicBezTo>
                    <a:cubicBezTo>
                      <a:pt x="367" y="14"/>
                      <a:pt x="356" y="18"/>
                      <a:pt x="367" y="0"/>
                    </a:cubicBezTo>
                    <a:cubicBezTo>
                      <a:pt x="375" y="2"/>
                      <a:pt x="379" y="9"/>
                      <a:pt x="379" y="9"/>
                    </a:cubicBezTo>
                    <a:cubicBezTo>
                      <a:pt x="403" y="10"/>
                      <a:pt x="409" y="20"/>
                      <a:pt x="409" y="20"/>
                    </a:cubicBezTo>
                    <a:cubicBezTo>
                      <a:pt x="415" y="26"/>
                      <a:pt x="419" y="33"/>
                      <a:pt x="419" y="33"/>
                    </a:cubicBezTo>
                    <a:cubicBezTo>
                      <a:pt x="435" y="33"/>
                      <a:pt x="433" y="44"/>
                      <a:pt x="433" y="44"/>
                    </a:cubicBezTo>
                    <a:cubicBezTo>
                      <a:pt x="437" y="64"/>
                      <a:pt x="445" y="52"/>
                      <a:pt x="451" y="58"/>
                    </a:cubicBezTo>
                    <a:cubicBezTo>
                      <a:pt x="458" y="62"/>
                      <a:pt x="468" y="59"/>
                      <a:pt x="468" y="59"/>
                    </a:cubicBezTo>
                    <a:cubicBezTo>
                      <a:pt x="498" y="54"/>
                      <a:pt x="502" y="67"/>
                      <a:pt x="502" y="67"/>
                    </a:cubicBezTo>
                    <a:cubicBezTo>
                      <a:pt x="502" y="67"/>
                      <a:pt x="502" y="67"/>
                      <a:pt x="502" y="67"/>
                    </a:cubicBezTo>
                    <a:cubicBezTo>
                      <a:pt x="492" y="84"/>
                      <a:pt x="492" y="84"/>
                      <a:pt x="492" y="84"/>
                    </a:cubicBezTo>
                    <a:cubicBezTo>
                      <a:pt x="492" y="84"/>
                      <a:pt x="492" y="84"/>
                      <a:pt x="492" y="84"/>
                    </a:cubicBezTo>
                    <a:cubicBezTo>
                      <a:pt x="492" y="84"/>
                      <a:pt x="488" y="74"/>
                      <a:pt x="472" y="81"/>
                    </a:cubicBezTo>
                    <a:cubicBezTo>
                      <a:pt x="472" y="81"/>
                      <a:pt x="445" y="81"/>
                      <a:pt x="472" y="96"/>
                    </a:cubicBezTo>
                    <a:cubicBezTo>
                      <a:pt x="472" y="96"/>
                      <a:pt x="488" y="95"/>
                      <a:pt x="491" y="102"/>
                    </a:cubicBezTo>
                    <a:cubicBezTo>
                      <a:pt x="491" y="102"/>
                      <a:pt x="490" y="110"/>
                      <a:pt x="478" y="117"/>
                    </a:cubicBezTo>
                    <a:cubicBezTo>
                      <a:pt x="478" y="117"/>
                      <a:pt x="478" y="117"/>
                      <a:pt x="478" y="117"/>
                    </a:cubicBezTo>
                    <a:cubicBezTo>
                      <a:pt x="461" y="123"/>
                      <a:pt x="461" y="123"/>
                      <a:pt x="461" y="123"/>
                    </a:cubicBezTo>
                    <a:cubicBezTo>
                      <a:pt x="461" y="123"/>
                      <a:pt x="461" y="123"/>
                      <a:pt x="461" y="123"/>
                    </a:cubicBezTo>
                    <a:cubicBezTo>
                      <a:pt x="461" y="123"/>
                      <a:pt x="445" y="131"/>
                      <a:pt x="454" y="143"/>
                    </a:cubicBezTo>
                    <a:cubicBezTo>
                      <a:pt x="454" y="143"/>
                      <a:pt x="458" y="147"/>
                      <a:pt x="458" y="164"/>
                    </a:cubicBezTo>
                    <a:cubicBezTo>
                      <a:pt x="458" y="164"/>
                      <a:pt x="467" y="182"/>
                      <a:pt x="444" y="194"/>
                    </a:cubicBezTo>
                    <a:cubicBezTo>
                      <a:pt x="444" y="194"/>
                      <a:pt x="429" y="194"/>
                      <a:pt x="427" y="209"/>
                    </a:cubicBezTo>
                    <a:cubicBezTo>
                      <a:pt x="427" y="209"/>
                      <a:pt x="409" y="212"/>
                      <a:pt x="403" y="227"/>
                    </a:cubicBezTo>
                    <a:cubicBezTo>
                      <a:pt x="403" y="227"/>
                      <a:pt x="403" y="227"/>
                      <a:pt x="403" y="227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6" name="Freeform 39"/>
              <p:cNvSpPr>
                <a:spLocks/>
              </p:cNvSpPr>
              <p:nvPr/>
            </p:nvSpPr>
            <p:spPr bwMode="auto">
              <a:xfrm>
                <a:off x="2339557" y="4014345"/>
                <a:ext cx="1135146" cy="1364318"/>
              </a:xfrm>
              <a:custGeom>
                <a:avLst/>
                <a:gdLst/>
                <a:ahLst/>
                <a:cxnLst>
                  <a:cxn ang="0">
                    <a:pos x="117" y="19"/>
                  </a:cxn>
                  <a:cxn ang="0">
                    <a:pos x="156" y="23"/>
                  </a:cxn>
                  <a:cxn ang="0">
                    <a:pos x="195" y="16"/>
                  </a:cxn>
                  <a:cxn ang="0">
                    <a:pos x="223" y="1"/>
                  </a:cxn>
                  <a:cxn ang="0">
                    <a:pos x="269" y="15"/>
                  </a:cxn>
                  <a:cxn ang="0">
                    <a:pos x="264" y="47"/>
                  </a:cxn>
                  <a:cxn ang="0">
                    <a:pos x="281" y="93"/>
                  </a:cxn>
                  <a:cxn ang="0">
                    <a:pos x="331" y="118"/>
                  </a:cxn>
                  <a:cxn ang="0">
                    <a:pos x="337" y="166"/>
                  </a:cxn>
                  <a:cxn ang="0">
                    <a:pos x="368" y="190"/>
                  </a:cxn>
                  <a:cxn ang="0">
                    <a:pos x="373" y="228"/>
                  </a:cxn>
                  <a:cxn ang="0">
                    <a:pos x="366" y="247"/>
                  </a:cxn>
                  <a:cxn ang="0">
                    <a:pos x="380" y="286"/>
                  </a:cxn>
                  <a:cxn ang="0">
                    <a:pos x="336" y="299"/>
                  </a:cxn>
                  <a:cxn ang="0">
                    <a:pos x="317" y="342"/>
                  </a:cxn>
                  <a:cxn ang="0">
                    <a:pos x="296" y="379"/>
                  </a:cxn>
                  <a:cxn ang="0">
                    <a:pos x="283" y="357"/>
                  </a:cxn>
                  <a:cxn ang="0">
                    <a:pos x="272" y="346"/>
                  </a:cxn>
                  <a:cxn ang="0">
                    <a:pos x="251" y="351"/>
                  </a:cxn>
                  <a:cxn ang="0">
                    <a:pos x="265" y="360"/>
                  </a:cxn>
                  <a:cxn ang="0">
                    <a:pos x="280" y="379"/>
                  </a:cxn>
                  <a:cxn ang="0">
                    <a:pos x="278" y="405"/>
                  </a:cxn>
                  <a:cxn ang="0">
                    <a:pos x="248" y="426"/>
                  </a:cxn>
                  <a:cxn ang="0">
                    <a:pos x="234" y="434"/>
                  </a:cxn>
                  <a:cxn ang="0">
                    <a:pos x="206" y="450"/>
                  </a:cxn>
                  <a:cxn ang="0">
                    <a:pos x="191" y="463"/>
                  </a:cxn>
                  <a:cxn ang="0">
                    <a:pos x="190" y="448"/>
                  </a:cxn>
                  <a:cxn ang="0">
                    <a:pos x="187" y="438"/>
                  </a:cxn>
                  <a:cxn ang="0">
                    <a:pos x="183" y="485"/>
                  </a:cxn>
                  <a:cxn ang="0">
                    <a:pos x="199" y="519"/>
                  </a:cxn>
                  <a:cxn ang="0">
                    <a:pos x="180" y="517"/>
                  </a:cxn>
                  <a:cxn ang="0">
                    <a:pos x="119" y="513"/>
                  </a:cxn>
                  <a:cxn ang="0">
                    <a:pos x="91" y="531"/>
                  </a:cxn>
                  <a:cxn ang="0">
                    <a:pos x="80" y="522"/>
                  </a:cxn>
                  <a:cxn ang="0">
                    <a:pos x="47" y="534"/>
                  </a:cxn>
                  <a:cxn ang="0">
                    <a:pos x="7" y="497"/>
                  </a:cxn>
                  <a:cxn ang="0">
                    <a:pos x="19" y="485"/>
                  </a:cxn>
                  <a:cxn ang="0">
                    <a:pos x="42" y="462"/>
                  </a:cxn>
                  <a:cxn ang="0">
                    <a:pos x="64" y="431"/>
                  </a:cxn>
                  <a:cxn ang="0">
                    <a:pos x="89" y="402"/>
                  </a:cxn>
                  <a:cxn ang="0">
                    <a:pos x="103" y="375"/>
                  </a:cxn>
                  <a:cxn ang="0">
                    <a:pos x="97" y="347"/>
                  </a:cxn>
                  <a:cxn ang="0">
                    <a:pos x="108" y="310"/>
                  </a:cxn>
                  <a:cxn ang="0">
                    <a:pos x="135" y="320"/>
                  </a:cxn>
                  <a:cxn ang="0">
                    <a:pos x="150" y="319"/>
                  </a:cxn>
                  <a:cxn ang="0">
                    <a:pos x="178" y="324"/>
                  </a:cxn>
                  <a:cxn ang="0">
                    <a:pos x="210" y="331"/>
                  </a:cxn>
                  <a:cxn ang="0">
                    <a:pos x="248" y="330"/>
                  </a:cxn>
                  <a:cxn ang="0">
                    <a:pos x="219" y="303"/>
                  </a:cxn>
                  <a:cxn ang="0">
                    <a:pos x="226" y="265"/>
                  </a:cxn>
                  <a:cxn ang="0">
                    <a:pos x="183" y="226"/>
                  </a:cxn>
                  <a:cxn ang="0">
                    <a:pos x="185" y="206"/>
                  </a:cxn>
                  <a:cxn ang="0">
                    <a:pos x="174" y="197"/>
                  </a:cxn>
                  <a:cxn ang="0">
                    <a:pos x="172" y="158"/>
                  </a:cxn>
                  <a:cxn ang="0">
                    <a:pos x="132" y="138"/>
                  </a:cxn>
                  <a:cxn ang="0">
                    <a:pos x="135" y="96"/>
                  </a:cxn>
                  <a:cxn ang="0">
                    <a:pos x="138" y="71"/>
                  </a:cxn>
                  <a:cxn ang="0">
                    <a:pos x="120" y="41"/>
                  </a:cxn>
                  <a:cxn ang="0">
                    <a:pos x="101" y="35"/>
                  </a:cxn>
                </a:cxnLst>
                <a:rect l="0" t="0" r="r" b="b"/>
                <a:pathLst>
                  <a:path w="401" h="546">
                    <a:moveTo>
                      <a:pt x="101" y="35"/>
                    </a:moveTo>
                    <a:cubicBezTo>
                      <a:pt x="113" y="32"/>
                      <a:pt x="117" y="19"/>
                      <a:pt x="117" y="19"/>
                    </a:cubicBezTo>
                    <a:cubicBezTo>
                      <a:pt x="120" y="0"/>
                      <a:pt x="128" y="17"/>
                      <a:pt x="128" y="17"/>
                    </a:cubicBezTo>
                    <a:cubicBezTo>
                      <a:pt x="138" y="27"/>
                      <a:pt x="156" y="23"/>
                      <a:pt x="156" y="23"/>
                    </a:cubicBezTo>
                    <a:cubicBezTo>
                      <a:pt x="167" y="13"/>
                      <a:pt x="174" y="24"/>
                      <a:pt x="174" y="24"/>
                    </a:cubicBezTo>
                    <a:cubicBezTo>
                      <a:pt x="195" y="27"/>
                      <a:pt x="195" y="16"/>
                      <a:pt x="195" y="16"/>
                    </a:cubicBezTo>
                    <a:cubicBezTo>
                      <a:pt x="193" y="5"/>
                      <a:pt x="208" y="5"/>
                      <a:pt x="208" y="5"/>
                    </a:cubicBezTo>
                    <a:cubicBezTo>
                      <a:pt x="220" y="8"/>
                      <a:pt x="223" y="1"/>
                      <a:pt x="223" y="1"/>
                    </a:cubicBezTo>
                    <a:cubicBezTo>
                      <a:pt x="235" y="1"/>
                      <a:pt x="241" y="19"/>
                      <a:pt x="251" y="15"/>
                    </a:cubicBezTo>
                    <a:cubicBezTo>
                      <a:pt x="260" y="18"/>
                      <a:pt x="269" y="15"/>
                      <a:pt x="269" y="15"/>
                    </a:cubicBezTo>
                    <a:cubicBezTo>
                      <a:pt x="274" y="24"/>
                      <a:pt x="265" y="23"/>
                      <a:pt x="265" y="23"/>
                    </a:cubicBezTo>
                    <a:cubicBezTo>
                      <a:pt x="252" y="32"/>
                      <a:pt x="264" y="47"/>
                      <a:pt x="264" y="47"/>
                    </a:cubicBezTo>
                    <a:cubicBezTo>
                      <a:pt x="274" y="53"/>
                      <a:pt x="272" y="77"/>
                      <a:pt x="272" y="77"/>
                    </a:cubicBezTo>
                    <a:cubicBezTo>
                      <a:pt x="282" y="76"/>
                      <a:pt x="281" y="93"/>
                      <a:pt x="281" y="93"/>
                    </a:cubicBezTo>
                    <a:cubicBezTo>
                      <a:pt x="278" y="118"/>
                      <a:pt x="304" y="110"/>
                      <a:pt x="304" y="110"/>
                    </a:cubicBezTo>
                    <a:cubicBezTo>
                      <a:pt x="321" y="112"/>
                      <a:pt x="331" y="104"/>
                      <a:pt x="331" y="118"/>
                    </a:cubicBezTo>
                    <a:cubicBezTo>
                      <a:pt x="344" y="133"/>
                      <a:pt x="333" y="142"/>
                      <a:pt x="333" y="142"/>
                    </a:cubicBezTo>
                    <a:cubicBezTo>
                      <a:pt x="332" y="152"/>
                      <a:pt x="337" y="166"/>
                      <a:pt x="337" y="166"/>
                    </a:cubicBezTo>
                    <a:cubicBezTo>
                      <a:pt x="339" y="178"/>
                      <a:pt x="359" y="176"/>
                      <a:pt x="359" y="176"/>
                    </a:cubicBezTo>
                    <a:cubicBezTo>
                      <a:pt x="384" y="172"/>
                      <a:pt x="366" y="187"/>
                      <a:pt x="368" y="190"/>
                    </a:cubicBezTo>
                    <a:cubicBezTo>
                      <a:pt x="369" y="196"/>
                      <a:pt x="387" y="196"/>
                      <a:pt x="388" y="203"/>
                    </a:cubicBezTo>
                    <a:cubicBezTo>
                      <a:pt x="401" y="225"/>
                      <a:pt x="373" y="228"/>
                      <a:pt x="373" y="228"/>
                    </a:cubicBezTo>
                    <a:cubicBezTo>
                      <a:pt x="353" y="228"/>
                      <a:pt x="359" y="236"/>
                      <a:pt x="359" y="236"/>
                    </a:cubicBezTo>
                    <a:cubicBezTo>
                      <a:pt x="356" y="243"/>
                      <a:pt x="366" y="247"/>
                      <a:pt x="366" y="247"/>
                    </a:cubicBezTo>
                    <a:cubicBezTo>
                      <a:pt x="376" y="255"/>
                      <a:pt x="373" y="269"/>
                      <a:pt x="373" y="269"/>
                    </a:cubicBezTo>
                    <a:cubicBezTo>
                      <a:pt x="370" y="286"/>
                      <a:pt x="380" y="286"/>
                      <a:pt x="380" y="286"/>
                    </a:cubicBezTo>
                    <a:cubicBezTo>
                      <a:pt x="373" y="293"/>
                      <a:pt x="360" y="294"/>
                      <a:pt x="360" y="294"/>
                    </a:cubicBezTo>
                    <a:cubicBezTo>
                      <a:pt x="355" y="298"/>
                      <a:pt x="336" y="299"/>
                      <a:pt x="336" y="299"/>
                    </a:cubicBezTo>
                    <a:cubicBezTo>
                      <a:pt x="326" y="297"/>
                      <a:pt x="333" y="319"/>
                      <a:pt x="333" y="319"/>
                    </a:cubicBezTo>
                    <a:cubicBezTo>
                      <a:pt x="331" y="336"/>
                      <a:pt x="317" y="342"/>
                      <a:pt x="317" y="342"/>
                    </a:cubicBezTo>
                    <a:cubicBezTo>
                      <a:pt x="319" y="353"/>
                      <a:pt x="309" y="361"/>
                      <a:pt x="309" y="361"/>
                    </a:cubicBezTo>
                    <a:cubicBezTo>
                      <a:pt x="303" y="378"/>
                      <a:pt x="296" y="379"/>
                      <a:pt x="296" y="379"/>
                    </a:cubicBezTo>
                    <a:cubicBezTo>
                      <a:pt x="284" y="371"/>
                      <a:pt x="283" y="357"/>
                      <a:pt x="283" y="357"/>
                    </a:cubicBezTo>
                    <a:cubicBezTo>
                      <a:pt x="283" y="357"/>
                      <a:pt x="283" y="357"/>
                      <a:pt x="283" y="357"/>
                    </a:cubicBezTo>
                    <a:cubicBezTo>
                      <a:pt x="272" y="346"/>
                      <a:pt x="272" y="346"/>
                      <a:pt x="272" y="346"/>
                    </a:cubicBezTo>
                    <a:cubicBezTo>
                      <a:pt x="272" y="346"/>
                      <a:pt x="272" y="346"/>
                      <a:pt x="272" y="346"/>
                    </a:cubicBezTo>
                    <a:cubicBezTo>
                      <a:pt x="271" y="337"/>
                      <a:pt x="260" y="329"/>
                      <a:pt x="250" y="337"/>
                    </a:cubicBezTo>
                    <a:cubicBezTo>
                      <a:pt x="238" y="346"/>
                      <a:pt x="251" y="351"/>
                      <a:pt x="251" y="351"/>
                    </a:cubicBezTo>
                    <a:cubicBezTo>
                      <a:pt x="251" y="351"/>
                      <a:pt x="251" y="351"/>
                      <a:pt x="251" y="351"/>
                    </a:cubicBezTo>
                    <a:cubicBezTo>
                      <a:pt x="265" y="360"/>
                      <a:pt x="265" y="360"/>
                      <a:pt x="265" y="360"/>
                    </a:cubicBezTo>
                    <a:cubicBezTo>
                      <a:pt x="265" y="360"/>
                      <a:pt x="265" y="360"/>
                      <a:pt x="265" y="360"/>
                    </a:cubicBezTo>
                    <a:cubicBezTo>
                      <a:pt x="278" y="366"/>
                      <a:pt x="280" y="379"/>
                      <a:pt x="280" y="379"/>
                    </a:cubicBezTo>
                    <a:cubicBezTo>
                      <a:pt x="293" y="397"/>
                      <a:pt x="278" y="405"/>
                      <a:pt x="278" y="405"/>
                    </a:cubicBezTo>
                    <a:cubicBezTo>
                      <a:pt x="278" y="405"/>
                      <a:pt x="278" y="405"/>
                      <a:pt x="278" y="405"/>
                    </a:cubicBezTo>
                    <a:cubicBezTo>
                      <a:pt x="248" y="437"/>
                      <a:pt x="248" y="437"/>
                      <a:pt x="248" y="437"/>
                    </a:cubicBezTo>
                    <a:cubicBezTo>
                      <a:pt x="248" y="426"/>
                      <a:pt x="248" y="426"/>
                      <a:pt x="248" y="426"/>
                    </a:cubicBezTo>
                    <a:cubicBezTo>
                      <a:pt x="234" y="434"/>
                      <a:pt x="234" y="434"/>
                      <a:pt x="234" y="434"/>
                    </a:cubicBezTo>
                    <a:cubicBezTo>
                      <a:pt x="234" y="434"/>
                      <a:pt x="234" y="434"/>
                      <a:pt x="234" y="434"/>
                    </a:cubicBezTo>
                    <a:cubicBezTo>
                      <a:pt x="219" y="434"/>
                      <a:pt x="220" y="448"/>
                      <a:pt x="220" y="448"/>
                    </a:cubicBezTo>
                    <a:cubicBezTo>
                      <a:pt x="216" y="453"/>
                      <a:pt x="206" y="450"/>
                      <a:pt x="206" y="450"/>
                    </a:cubicBezTo>
                    <a:cubicBezTo>
                      <a:pt x="203" y="456"/>
                      <a:pt x="214" y="457"/>
                      <a:pt x="210" y="466"/>
                    </a:cubicBezTo>
                    <a:cubicBezTo>
                      <a:pt x="199" y="475"/>
                      <a:pt x="191" y="463"/>
                      <a:pt x="191" y="463"/>
                    </a:cubicBezTo>
                    <a:cubicBezTo>
                      <a:pt x="191" y="463"/>
                      <a:pt x="191" y="463"/>
                      <a:pt x="191" y="463"/>
                    </a:cubicBezTo>
                    <a:cubicBezTo>
                      <a:pt x="190" y="448"/>
                      <a:pt x="190" y="448"/>
                      <a:pt x="190" y="448"/>
                    </a:cubicBezTo>
                    <a:cubicBezTo>
                      <a:pt x="187" y="438"/>
                      <a:pt x="187" y="438"/>
                      <a:pt x="187" y="438"/>
                    </a:cubicBezTo>
                    <a:cubicBezTo>
                      <a:pt x="187" y="438"/>
                      <a:pt x="187" y="438"/>
                      <a:pt x="187" y="438"/>
                    </a:cubicBezTo>
                    <a:cubicBezTo>
                      <a:pt x="179" y="443"/>
                      <a:pt x="183" y="458"/>
                      <a:pt x="183" y="458"/>
                    </a:cubicBezTo>
                    <a:cubicBezTo>
                      <a:pt x="175" y="474"/>
                      <a:pt x="183" y="485"/>
                      <a:pt x="183" y="485"/>
                    </a:cubicBezTo>
                    <a:cubicBezTo>
                      <a:pt x="179" y="505"/>
                      <a:pt x="189" y="500"/>
                      <a:pt x="189" y="500"/>
                    </a:cubicBezTo>
                    <a:cubicBezTo>
                      <a:pt x="201" y="498"/>
                      <a:pt x="199" y="519"/>
                      <a:pt x="199" y="519"/>
                    </a:cubicBezTo>
                    <a:cubicBezTo>
                      <a:pt x="197" y="544"/>
                      <a:pt x="185" y="544"/>
                      <a:pt x="185" y="544"/>
                    </a:cubicBezTo>
                    <a:cubicBezTo>
                      <a:pt x="185" y="544"/>
                      <a:pt x="190" y="525"/>
                      <a:pt x="180" y="517"/>
                    </a:cubicBezTo>
                    <a:cubicBezTo>
                      <a:pt x="180" y="517"/>
                      <a:pt x="179" y="506"/>
                      <a:pt x="158" y="503"/>
                    </a:cubicBezTo>
                    <a:cubicBezTo>
                      <a:pt x="158" y="503"/>
                      <a:pt x="131" y="498"/>
                      <a:pt x="119" y="513"/>
                    </a:cubicBezTo>
                    <a:cubicBezTo>
                      <a:pt x="119" y="513"/>
                      <a:pt x="98" y="514"/>
                      <a:pt x="91" y="531"/>
                    </a:cubicBezTo>
                    <a:cubicBezTo>
                      <a:pt x="91" y="531"/>
                      <a:pt x="91" y="531"/>
                      <a:pt x="91" y="531"/>
                    </a:cubicBezTo>
                    <a:cubicBezTo>
                      <a:pt x="80" y="522"/>
                      <a:pt x="80" y="522"/>
                      <a:pt x="80" y="522"/>
                    </a:cubicBezTo>
                    <a:cubicBezTo>
                      <a:pt x="80" y="522"/>
                      <a:pt x="80" y="522"/>
                      <a:pt x="80" y="522"/>
                    </a:cubicBezTo>
                    <a:cubicBezTo>
                      <a:pt x="80" y="522"/>
                      <a:pt x="69" y="525"/>
                      <a:pt x="73" y="532"/>
                    </a:cubicBezTo>
                    <a:cubicBezTo>
                      <a:pt x="73" y="532"/>
                      <a:pt x="73" y="546"/>
                      <a:pt x="47" y="534"/>
                    </a:cubicBezTo>
                    <a:cubicBezTo>
                      <a:pt x="36" y="522"/>
                      <a:pt x="25" y="529"/>
                      <a:pt x="18" y="519"/>
                    </a:cubicBezTo>
                    <a:cubicBezTo>
                      <a:pt x="18" y="519"/>
                      <a:pt x="7" y="514"/>
                      <a:pt x="7" y="497"/>
                    </a:cubicBezTo>
                    <a:cubicBezTo>
                      <a:pt x="7" y="497"/>
                      <a:pt x="1" y="498"/>
                      <a:pt x="0" y="492"/>
                    </a:cubicBezTo>
                    <a:cubicBezTo>
                      <a:pt x="0" y="492"/>
                      <a:pt x="8" y="477"/>
                      <a:pt x="19" y="485"/>
                    </a:cubicBezTo>
                    <a:cubicBezTo>
                      <a:pt x="19" y="485"/>
                      <a:pt x="25" y="481"/>
                      <a:pt x="33" y="485"/>
                    </a:cubicBezTo>
                    <a:cubicBezTo>
                      <a:pt x="33" y="485"/>
                      <a:pt x="47" y="489"/>
                      <a:pt x="42" y="462"/>
                    </a:cubicBezTo>
                    <a:cubicBezTo>
                      <a:pt x="42" y="462"/>
                      <a:pt x="27" y="459"/>
                      <a:pt x="51" y="444"/>
                    </a:cubicBezTo>
                    <a:cubicBezTo>
                      <a:pt x="51" y="444"/>
                      <a:pt x="63" y="440"/>
                      <a:pt x="64" y="431"/>
                    </a:cubicBezTo>
                    <a:cubicBezTo>
                      <a:pt x="64" y="431"/>
                      <a:pt x="76" y="434"/>
                      <a:pt x="73" y="417"/>
                    </a:cubicBezTo>
                    <a:cubicBezTo>
                      <a:pt x="73" y="417"/>
                      <a:pt x="65" y="404"/>
                      <a:pt x="89" y="402"/>
                    </a:cubicBezTo>
                    <a:cubicBezTo>
                      <a:pt x="89" y="402"/>
                      <a:pt x="102" y="401"/>
                      <a:pt x="100" y="390"/>
                    </a:cubicBezTo>
                    <a:cubicBezTo>
                      <a:pt x="100" y="390"/>
                      <a:pt x="93" y="382"/>
                      <a:pt x="103" y="375"/>
                    </a:cubicBezTo>
                    <a:cubicBezTo>
                      <a:pt x="103" y="375"/>
                      <a:pt x="117" y="366"/>
                      <a:pt x="103" y="358"/>
                    </a:cubicBezTo>
                    <a:cubicBezTo>
                      <a:pt x="103" y="358"/>
                      <a:pt x="97" y="357"/>
                      <a:pt x="97" y="347"/>
                    </a:cubicBezTo>
                    <a:cubicBezTo>
                      <a:pt x="97" y="347"/>
                      <a:pt x="105" y="342"/>
                      <a:pt x="97" y="330"/>
                    </a:cubicBezTo>
                    <a:cubicBezTo>
                      <a:pt x="97" y="330"/>
                      <a:pt x="93" y="319"/>
                      <a:pt x="108" y="310"/>
                    </a:cubicBezTo>
                    <a:cubicBezTo>
                      <a:pt x="108" y="310"/>
                      <a:pt x="118" y="310"/>
                      <a:pt x="124" y="303"/>
                    </a:cubicBezTo>
                    <a:cubicBezTo>
                      <a:pt x="124" y="303"/>
                      <a:pt x="135" y="294"/>
                      <a:pt x="135" y="320"/>
                    </a:cubicBezTo>
                    <a:cubicBezTo>
                      <a:pt x="128" y="337"/>
                      <a:pt x="145" y="331"/>
                      <a:pt x="143" y="324"/>
                    </a:cubicBezTo>
                    <a:cubicBezTo>
                      <a:pt x="143" y="324"/>
                      <a:pt x="145" y="310"/>
                      <a:pt x="150" y="319"/>
                    </a:cubicBezTo>
                    <a:cubicBezTo>
                      <a:pt x="150" y="319"/>
                      <a:pt x="152" y="324"/>
                      <a:pt x="161" y="316"/>
                    </a:cubicBezTo>
                    <a:cubicBezTo>
                      <a:pt x="168" y="306"/>
                      <a:pt x="166" y="324"/>
                      <a:pt x="178" y="324"/>
                    </a:cubicBezTo>
                    <a:cubicBezTo>
                      <a:pt x="178" y="337"/>
                      <a:pt x="191" y="337"/>
                      <a:pt x="191" y="326"/>
                    </a:cubicBezTo>
                    <a:cubicBezTo>
                      <a:pt x="191" y="326"/>
                      <a:pt x="202" y="310"/>
                      <a:pt x="210" y="331"/>
                    </a:cubicBezTo>
                    <a:cubicBezTo>
                      <a:pt x="210" y="331"/>
                      <a:pt x="210" y="348"/>
                      <a:pt x="220" y="332"/>
                    </a:cubicBezTo>
                    <a:cubicBezTo>
                      <a:pt x="220" y="332"/>
                      <a:pt x="244" y="335"/>
                      <a:pt x="248" y="330"/>
                    </a:cubicBezTo>
                    <a:cubicBezTo>
                      <a:pt x="248" y="330"/>
                      <a:pt x="241" y="318"/>
                      <a:pt x="234" y="320"/>
                    </a:cubicBezTo>
                    <a:cubicBezTo>
                      <a:pt x="232" y="312"/>
                      <a:pt x="216" y="309"/>
                      <a:pt x="219" y="303"/>
                    </a:cubicBezTo>
                    <a:cubicBezTo>
                      <a:pt x="219" y="303"/>
                      <a:pt x="229" y="304"/>
                      <a:pt x="226" y="286"/>
                    </a:cubicBezTo>
                    <a:cubicBezTo>
                      <a:pt x="226" y="286"/>
                      <a:pt x="230" y="271"/>
                      <a:pt x="226" y="265"/>
                    </a:cubicBezTo>
                    <a:cubicBezTo>
                      <a:pt x="226" y="265"/>
                      <a:pt x="230" y="248"/>
                      <a:pt x="201" y="243"/>
                    </a:cubicBezTo>
                    <a:cubicBezTo>
                      <a:pt x="193" y="231"/>
                      <a:pt x="186" y="236"/>
                      <a:pt x="183" y="226"/>
                    </a:cubicBezTo>
                    <a:cubicBezTo>
                      <a:pt x="183" y="226"/>
                      <a:pt x="183" y="226"/>
                      <a:pt x="183" y="226"/>
                    </a:cubicBezTo>
                    <a:cubicBezTo>
                      <a:pt x="185" y="206"/>
                      <a:pt x="185" y="206"/>
                      <a:pt x="185" y="206"/>
                    </a:cubicBezTo>
                    <a:cubicBezTo>
                      <a:pt x="185" y="206"/>
                      <a:pt x="185" y="206"/>
                      <a:pt x="185" y="206"/>
                    </a:cubicBezTo>
                    <a:cubicBezTo>
                      <a:pt x="185" y="206"/>
                      <a:pt x="165" y="201"/>
                      <a:pt x="174" y="197"/>
                    </a:cubicBezTo>
                    <a:cubicBezTo>
                      <a:pt x="183" y="198"/>
                      <a:pt x="175" y="179"/>
                      <a:pt x="181" y="175"/>
                    </a:cubicBezTo>
                    <a:cubicBezTo>
                      <a:pt x="181" y="175"/>
                      <a:pt x="189" y="153"/>
                      <a:pt x="172" y="158"/>
                    </a:cubicBezTo>
                    <a:cubicBezTo>
                      <a:pt x="172" y="166"/>
                      <a:pt x="156" y="174"/>
                      <a:pt x="155" y="156"/>
                    </a:cubicBezTo>
                    <a:cubicBezTo>
                      <a:pt x="155" y="156"/>
                      <a:pt x="151" y="137"/>
                      <a:pt x="132" y="138"/>
                    </a:cubicBezTo>
                    <a:cubicBezTo>
                      <a:pt x="132" y="138"/>
                      <a:pt x="125" y="132"/>
                      <a:pt x="128" y="115"/>
                    </a:cubicBezTo>
                    <a:cubicBezTo>
                      <a:pt x="128" y="115"/>
                      <a:pt x="139" y="108"/>
                      <a:pt x="135" y="96"/>
                    </a:cubicBezTo>
                    <a:cubicBezTo>
                      <a:pt x="135" y="96"/>
                      <a:pt x="134" y="86"/>
                      <a:pt x="139" y="84"/>
                    </a:cubicBezTo>
                    <a:cubicBezTo>
                      <a:pt x="139" y="84"/>
                      <a:pt x="148" y="80"/>
                      <a:pt x="138" y="71"/>
                    </a:cubicBezTo>
                    <a:cubicBezTo>
                      <a:pt x="135" y="64"/>
                      <a:pt x="150" y="70"/>
                      <a:pt x="135" y="49"/>
                    </a:cubicBezTo>
                    <a:cubicBezTo>
                      <a:pt x="135" y="49"/>
                      <a:pt x="133" y="33"/>
                      <a:pt x="120" y="41"/>
                    </a:cubicBezTo>
                    <a:cubicBezTo>
                      <a:pt x="120" y="41"/>
                      <a:pt x="118" y="60"/>
                      <a:pt x="101" y="35"/>
                    </a:cubicBezTo>
                    <a:cubicBezTo>
                      <a:pt x="101" y="35"/>
                      <a:pt x="101" y="35"/>
                      <a:pt x="101" y="35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/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7" name="Freeform 38"/>
              <p:cNvSpPr>
                <a:spLocks/>
              </p:cNvSpPr>
              <p:nvPr/>
            </p:nvSpPr>
            <p:spPr bwMode="auto">
              <a:xfrm>
                <a:off x="3052766" y="4047882"/>
                <a:ext cx="1038509" cy="760638"/>
              </a:xfrm>
              <a:custGeom>
                <a:avLst/>
                <a:gdLst/>
                <a:ahLst/>
                <a:cxnLst>
                  <a:cxn ang="0">
                    <a:pos x="121" y="277"/>
                  </a:cxn>
                  <a:cxn ang="0">
                    <a:pos x="107" y="244"/>
                  </a:cxn>
                  <a:cxn ang="0">
                    <a:pos x="136" y="211"/>
                  </a:cxn>
                  <a:cxn ang="0">
                    <a:pos x="107" y="184"/>
                  </a:cxn>
                  <a:cxn ang="0">
                    <a:pos x="81" y="150"/>
                  </a:cxn>
                  <a:cxn ang="0">
                    <a:pos x="52" y="118"/>
                  </a:cxn>
                  <a:cxn ang="0">
                    <a:pos x="20" y="85"/>
                  </a:cxn>
                  <a:cxn ang="0">
                    <a:pos x="13" y="31"/>
                  </a:cxn>
                  <a:cxn ang="0">
                    <a:pos x="48" y="20"/>
                  </a:cxn>
                  <a:cxn ang="0">
                    <a:pos x="96" y="16"/>
                  </a:cxn>
                  <a:cxn ang="0">
                    <a:pos x="147" y="28"/>
                  </a:cxn>
                  <a:cxn ang="0">
                    <a:pos x="182" y="31"/>
                  </a:cxn>
                  <a:cxn ang="0">
                    <a:pos x="198" y="59"/>
                  </a:cxn>
                  <a:cxn ang="0">
                    <a:pos x="217" y="86"/>
                  </a:cxn>
                  <a:cxn ang="0">
                    <a:pos x="249" y="86"/>
                  </a:cxn>
                  <a:cxn ang="0">
                    <a:pos x="303" y="68"/>
                  </a:cxn>
                  <a:cxn ang="0">
                    <a:pos x="348" y="46"/>
                  </a:cxn>
                  <a:cxn ang="0">
                    <a:pos x="352" y="75"/>
                  </a:cxn>
                  <a:cxn ang="0">
                    <a:pos x="348" y="110"/>
                  </a:cxn>
                  <a:cxn ang="0">
                    <a:pos x="361" y="140"/>
                  </a:cxn>
                  <a:cxn ang="0">
                    <a:pos x="348" y="156"/>
                  </a:cxn>
                  <a:cxn ang="0">
                    <a:pos x="362" y="181"/>
                  </a:cxn>
                  <a:cxn ang="0">
                    <a:pos x="340" y="215"/>
                  </a:cxn>
                  <a:cxn ang="0">
                    <a:pos x="341" y="233"/>
                  </a:cxn>
                  <a:cxn ang="0">
                    <a:pos x="327" y="250"/>
                  </a:cxn>
                  <a:cxn ang="0">
                    <a:pos x="312" y="258"/>
                  </a:cxn>
                  <a:cxn ang="0">
                    <a:pos x="269" y="266"/>
                  </a:cxn>
                  <a:cxn ang="0">
                    <a:pos x="224" y="280"/>
                  </a:cxn>
                  <a:cxn ang="0">
                    <a:pos x="214" y="273"/>
                  </a:cxn>
                  <a:cxn ang="0">
                    <a:pos x="191" y="294"/>
                  </a:cxn>
                  <a:cxn ang="0">
                    <a:pos x="166" y="299"/>
                  </a:cxn>
                  <a:cxn ang="0">
                    <a:pos x="174" y="274"/>
                  </a:cxn>
                  <a:cxn ang="0">
                    <a:pos x="127" y="294"/>
                  </a:cxn>
                </a:cxnLst>
                <a:rect l="0" t="0" r="r" b="b"/>
                <a:pathLst>
                  <a:path w="367" h="304">
                    <a:moveTo>
                      <a:pt x="127" y="294"/>
                    </a:moveTo>
                    <a:cubicBezTo>
                      <a:pt x="127" y="294"/>
                      <a:pt x="118" y="294"/>
                      <a:pt x="121" y="277"/>
                    </a:cubicBezTo>
                    <a:cubicBezTo>
                      <a:pt x="121" y="277"/>
                      <a:pt x="124" y="263"/>
                      <a:pt x="114" y="255"/>
                    </a:cubicBezTo>
                    <a:cubicBezTo>
                      <a:pt x="114" y="255"/>
                      <a:pt x="104" y="251"/>
                      <a:pt x="107" y="244"/>
                    </a:cubicBezTo>
                    <a:cubicBezTo>
                      <a:pt x="107" y="244"/>
                      <a:pt x="101" y="236"/>
                      <a:pt x="121" y="236"/>
                    </a:cubicBezTo>
                    <a:cubicBezTo>
                      <a:pt x="121" y="236"/>
                      <a:pt x="149" y="233"/>
                      <a:pt x="136" y="211"/>
                    </a:cubicBezTo>
                    <a:cubicBezTo>
                      <a:pt x="135" y="204"/>
                      <a:pt x="117" y="204"/>
                      <a:pt x="116" y="198"/>
                    </a:cubicBezTo>
                    <a:cubicBezTo>
                      <a:pt x="114" y="195"/>
                      <a:pt x="132" y="180"/>
                      <a:pt x="107" y="184"/>
                    </a:cubicBezTo>
                    <a:cubicBezTo>
                      <a:pt x="107" y="184"/>
                      <a:pt x="87" y="186"/>
                      <a:pt x="85" y="174"/>
                    </a:cubicBezTo>
                    <a:cubicBezTo>
                      <a:pt x="85" y="174"/>
                      <a:pt x="80" y="160"/>
                      <a:pt x="81" y="150"/>
                    </a:cubicBezTo>
                    <a:cubicBezTo>
                      <a:pt x="81" y="150"/>
                      <a:pt x="92" y="141"/>
                      <a:pt x="79" y="126"/>
                    </a:cubicBezTo>
                    <a:cubicBezTo>
                      <a:pt x="79" y="112"/>
                      <a:pt x="69" y="120"/>
                      <a:pt x="52" y="118"/>
                    </a:cubicBezTo>
                    <a:cubicBezTo>
                      <a:pt x="52" y="118"/>
                      <a:pt x="26" y="126"/>
                      <a:pt x="29" y="101"/>
                    </a:cubicBezTo>
                    <a:cubicBezTo>
                      <a:pt x="29" y="101"/>
                      <a:pt x="30" y="84"/>
                      <a:pt x="20" y="85"/>
                    </a:cubicBezTo>
                    <a:cubicBezTo>
                      <a:pt x="20" y="85"/>
                      <a:pt x="22" y="61"/>
                      <a:pt x="12" y="55"/>
                    </a:cubicBezTo>
                    <a:cubicBezTo>
                      <a:pt x="12" y="55"/>
                      <a:pt x="0" y="40"/>
                      <a:pt x="13" y="31"/>
                    </a:cubicBezTo>
                    <a:cubicBezTo>
                      <a:pt x="13" y="31"/>
                      <a:pt x="22" y="33"/>
                      <a:pt x="18" y="24"/>
                    </a:cubicBezTo>
                    <a:cubicBezTo>
                      <a:pt x="28" y="12"/>
                      <a:pt x="48" y="20"/>
                      <a:pt x="48" y="20"/>
                    </a:cubicBezTo>
                    <a:cubicBezTo>
                      <a:pt x="54" y="27"/>
                      <a:pt x="57" y="18"/>
                      <a:pt x="64" y="19"/>
                    </a:cubicBezTo>
                    <a:cubicBezTo>
                      <a:pt x="88" y="12"/>
                      <a:pt x="87" y="29"/>
                      <a:pt x="96" y="16"/>
                    </a:cubicBezTo>
                    <a:cubicBezTo>
                      <a:pt x="118" y="0"/>
                      <a:pt x="126" y="20"/>
                      <a:pt x="126" y="20"/>
                    </a:cubicBezTo>
                    <a:cubicBezTo>
                      <a:pt x="129" y="33"/>
                      <a:pt x="147" y="28"/>
                      <a:pt x="147" y="28"/>
                    </a:cubicBezTo>
                    <a:cubicBezTo>
                      <a:pt x="168" y="25"/>
                      <a:pt x="163" y="38"/>
                      <a:pt x="163" y="38"/>
                    </a:cubicBezTo>
                    <a:cubicBezTo>
                      <a:pt x="177" y="23"/>
                      <a:pt x="182" y="31"/>
                      <a:pt x="182" y="31"/>
                    </a:cubicBezTo>
                    <a:cubicBezTo>
                      <a:pt x="204" y="33"/>
                      <a:pt x="191" y="44"/>
                      <a:pt x="191" y="44"/>
                    </a:cubicBezTo>
                    <a:cubicBezTo>
                      <a:pt x="180" y="47"/>
                      <a:pt x="198" y="59"/>
                      <a:pt x="198" y="59"/>
                    </a:cubicBezTo>
                    <a:cubicBezTo>
                      <a:pt x="208" y="63"/>
                      <a:pt x="208" y="75"/>
                      <a:pt x="208" y="75"/>
                    </a:cubicBezTo>
                    <a:cubicBezTo>
                      <a:pt x="200" y="92"/>
                      <a:pt x="217" y="86"/>
                      <a:pt x="217" y="86"/>
                    </a:cubicBezTo>
                    <a:cubicBezTo>
                      <a:pt x="227" y="76"/>
                      <a:pt x="234" y="90"/>
                      <a:pt x="234" y="90"/>
                    </a:cubicBezTo>
                    <a:cubicBezTo>
                      <a:pt x="237" y="104"/>
                      <a:pt x="249" y="86"/>
                      <a:pt x="249" y="86"/>
                    </a:cubicBezTo>
                    <a:cubicBezTo>
                      <a:pt x="255" y="72"/>
                      <a:pt x="273" y="86"/>
                      <a:pt x="273" y="86"/>
                    </a:cubicBezTo>
                    <a:cubicBezTo>
                      <a:pt x="310" y="92"/>
                      <a:pt x="303" y="68"/>
                      <a:pt x="303" y="68"/>
                    </a:cubicBezTo>
                    <a:cubicBezTo>
                      <a:pt x="303" y="42"/>
                      <a:pt x="320" y="50"/>
                      <a:pt x="320" y="50"/>
                    </a:cubicBezTo>
                    <a:cubicBezTo>
                      <a:pt x="334" y="55"/>
                      <a:pt x="330" y="28"/>
                      <a:pt x="348" y="46"/>
                    </a:cubicBezTo>
                    <a:cubicBezTo>
                      <a:pt x="348" y="46"/>
                      <a:pt x="345" y="53"/>
                      <a:pt x="349" y="60"/>
                    </a:cubicBezTo>
                    <a:cubicBezTo>
                      <a:pt x="349" y="60"/>
                      <a:pt x="356" y="64"/>
                      <a:pt x="352" y="75"/>
                    </a:cubicBezTo>
                    <a:cubicBezTo>
                      <a:pt x="352" y="75"/>
                      <a:pt x="358" y="91"/>
                      <a:pt x="351" y="96"/>
                    </a:cubicBezTo>
                    <a:cubicBezTo>
                      <a:pt x="351" y="96"/>
                      <a:pt x="337" y="94"/>
                      <a:pt x="348" y="110"/>
                    </a:cubicBezTo>
                    <a:cubicBezTo>
                      <a:pt x="348" y="110"/>
                      <a:pt x="343" y="119"/>
                      <a:pt x="357" y="123"/>
                    </a:cubicBezTo>
                    <a:cubicBezTo>
                      <a:pt x="356" y="132"/>
                      <a:pt x="365" y="133"/>
                      <a:pt x="361" y="140"/>
                    </a:cubicBezTo>
                    <a:cubicBezTo>
                      <a:pt x="361" y="140"/>
                      <a:pt x="367" y="154"/>
                      <a:pt x="353" y="149"/>
                    </a:cubicBezTo>
                    <a:cubicBezTo>
                      <a:pt x="353" y="149"/>
                      <a:pt x="348" y="150"/>
                      <a:pt x="348" y="156"/>
                    </a:cubicBezTo>
                    <a:cubicBezTo>
                      <a:pt x="348" y="156"/>
                      <a:pt x="360" y="157"/>
                      <a:pt x="361" y="161"/>
                    </a:cubicBezTo>
                    <a:cubicBezTo>
                      <a:pt x="361" y="161"/>
                      <a:pt x="363" y="171"/>
                      <a:pt x="362" y="181"/>
                    </a:cubicBezTo>
                    <a:cubicBezTo>
                      <a:pt x="362" y="181"/>
                      <a:pt x="367" y="194"/>
                      <a:pt x="348" y="196"/>
                    </a:cubicBezTo>
                    <a:cubicBezTo>
                      <a:pt x="348" y="196"/>
                      <a:pt x="334" y="202"/>
                      <a:pt x="340" y="215"/>
                    </a:cubicBezTo>
                    <a:cubicBezTo>
                      <a:pt x="338" y="218"/>
                      <a:pt x="356" y="218"/>
                      <a:pt x="356" y="225"/>
                    </a:cubicBezTo>
                    <a:cubicBezTo>
                      <a:pt x="357" y="237"/>
                      <a:pt x="338" y="225"/>
                      <a:pt x="341" y="233"/>
                    </a:cubicBezTo>
                    <a:cubicBezTo>
                      <a:pt x="341" y="233"/>
                      <a:pt x="351" y="236"/>
                      <a:pt x="346" y="240"/>
                    </a:cubicBezTo>
                    <a:cubicBezTo>
                      <a:pt x="346" y="240"/>
                      <a:pt x="340" y="247"/>
                      <a:pt x="327" y="250"/>
                    </a:cubicBezTo>
                    <a:cubicBezTo>
                      <a:pt x="327" y="250"/>
                      <a:pt x="348" y="252"/>
                      <a:pt x="331" y="257"/>
                    </a:cubicBezTo>
                    <a:cubicBezTo>
                      <a:pt x="331" y="257"/>
                      <a:pt x="317" y="263"/>
                      <a:pt x="312" y="258"/>
                    </a:cubicBezTo>
                    <a:cubicBezTo>
                      <a:pt x="312" y="258"/>
                      <a:pt x="295" y="249"/>
                      <a:pt x="290" y="262"/>
                    </a:cubicBezTo>
                    <a:cubicBezTo>
                      <a:pt x="280" y="266"/>
                      <a:pt x="273" y="253"/>
                      <a:pt x="269" y="266"/>
                    </a:cubicBezTo>
                    <a:cubicBezTo>
                      <a:pt x="269" y="266"/>
                      <a:pt x="257" y="258"/>
                      <a:pt x="246" y="277"/>
                    </a:cubicBezTo>
                    <a:cubicBezTo>
                      <a:pt x="246" y="277"/>
                      <a:pt x="227" y="275"/>
                      <a:pt x="224" y="280"/>
                    </a:cubicBezTo>
                    <a:cubicBezTo>
                      <a:pt x="218" y="257"/>
                      <a:pt x="229" y="240"/>
                      <a:pt x="229" y="240"/>
                    </a:cubicBezTo>
                    <a:cubicBezTo>
                      <a:pt x="209" y="264"/>
                      <a:pt x="214" y="273"/>
                      <a:pt x="214" y="273"/>
                    </a:cubicBezTo>
                    <a:cubicBezTo>
                      <a:pt x="222" y="304"/>
                      <a:pt x="210" y="300"/>
                      <a:pt x="210" y="300"/>
                    </a:cubicBezTo>
                    <a:cubicBezTo>
                      <a:pt x="204" y="302"/>
                      <a:pt x="191" y="294"/>
                      <a:pt x="191" y="294"/>
                    </a:cubicBezTo>
                    <a:cubicBezTo>
                      <a:pt x="180" y="298"/>
                      <a:pt x="166" y="299"/>
                      <a:pt x="166" y="299"/>
                    </a:cubicBezTo>
                    <a:cubicBezTo>
                      <a:pt x="166" y="299"/>
                      <a:pt x="166" y="299"/>
                      <a:pt x="166" y="299"/>
                    </a:cubicBezTo>
                    <a:cubicBezTo>
                      <a:pt x="174" y="274"/>
                      <a:pt x="174" y="274"/>
                      <a:pt x="174" y="274"/>
                    </a:cubicBezTo>
                    <a:cubicBezTo>
                      <a:pt x="174" y="274"/>
                      <a:pt x="174" y="274"/>
                      <a:pt x="174" y="274"/>
                    </a:cubicBezTo>
                    <a:cubicBezTo>
                      <a:pt x="165" y="292"/>
                      <a:pt x="152" y="301"/>
                      <a:pt x="152" y="301"/>
                    </a:cubicBezTo>
                    <a:cubicBezTo>
                      <a:pt x="142" y="304"/>
                      <a:pt x="127" y="294"/>
                      <a:pt x="127" y="294"/>
                    </a:cubicBezTo>
                    <a:cubicBezTo>
                      <a:pt x="127" y="294"/>
                      <a:pt x="127" y="294"/>
                      <a:pt x="127" y="294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8" name="Freeform 37"/>
              <p:cNvSpPr>
                <a:spLocks/>
              </p:cNvSpPr>
              <p:nvPr/>
            </p:nvSpPr>
            <p:spPr bwMode="auto">
              <a:xfrm>
                <a:off x="4460129" y="4053248"/>
                <a:ext cx="1052119" cy="859910"/>
              </a:xfrm>
              <a:custGeom>
                <a:avLst/>
                <a:gdLst/>
                <a:ahLst/>
                <a:cxnLst>
                  <a:cxn ang="0">
                    <a:pos x="15" y="128"/>
                  </a:cxn>
                  <a:cxn ang="0">
                    <a:pos x="60" y="117"/>
                  </a:cxn>
                  <a:cxn ang="0">
                    <a:pos x="82" y="106"/>
                  </a:cxn>
                  <a:cxn ang="0">
                    <a:pos x="79" y="66"/>
                  </a:cxn>
                  <a:cxn ang="0">
                    <a:pos x="78" y="43"/>
                  </a:cxn>
                  <a:cxn ang="0">
                    <a:pos x="69" y="25"/>
                  </a:cxn>
                  <a:cxn ang="0">
                    <a:pos x="102" y="11"/>
                  </a:cxn>
                  <a:cxn ang="0">
                    <a:pos x="112" y="11"/>
                  </a:cxn>
                  <a:cxn ang="0">
                    <a:pos x="157" y="11"/>
                  </a:cxn>
                  <a:cxn ang="0">
                    <a:pos x="194" y="15"/>
                  </a:cxn>
                  <a:cxn ang="0">
                    <a:pos x="214" y="15"/>
                  </a:cxn>
                  <a:cxn ang="0">
                    <a:pos x="222" y="48"/>
                  </a:cxn>
                  <a:cxn ang="0">
                    <a:pos x="245" y="55"/>
                  </a:cxn>
                  <a:cxn ang="0">
                    <a:pos x="269" y="53"/>
                  </a:cxn>
                  <a:cxn ang="0">
                    <a:pos x="290" y="59"/>
                  </a:cxn>
                  <a:cxn ang="0">
                    <a:pos x="308" y="89"/>
                  </a:cxn>
                  <a:cxn ang="0">
                    <a:pos x="338" y="100"/>
                  </a:cxn>
                  <a:cxn ang="0">
                    <a:pos x="366" y="121"/>
                  </a:cxn>
                  <a:cxn ang="0">
                    <a:pos x="354" y="135"/>
                  </a:cxn>
                  <a:cxn ang="0">
                    <a:pos x="334" y="154"/>
                  </a:cxn>
                  <a:cxn ang="0">
                    <a:pos x="347" y="186"/>
                  </a:cxn>
                  <a:cxn ang="0">
                    <a:pos x="358" y="204"/>
                  </a:cxn>
                  <a:cxn ang="0">
                    <a:pos x="328" y="245"/>
                  </a:cxn>
                  <a:cxn ang="0">
                    <a:pos x="234" y="267"/>
                  </a:cxn>
                  <a:cxn ang="0">
                    <a:pos x="178" y="309"/>
                  </a:cxn>
                  <a:cxn ang="0">
                    <a:pos x="152" y="333"/>
                  </a:cxn>
                  <a:cxn ang="0">
                    <a:pos x="145" y="322"/>
                  </a:cxn>
                  <a:cxn ang="0">
                    <a:pos x="125" y="343"/>
                  </a:cxn>
                  <a:cxn ang="0">
                    <a:pos x="101" y="311"/>
                  </a:cxn>
                  <a:cxn ang="0">
                    <a:pos x="72" y="287"/>
                  </a:cxn>
                  <a:cxn ang="0">
                    <a:pos x="65" y="264"/>
                  </a:cxn>
                  <a:cxn ang="0">
                    <a:pos x="70" y="237"/>
                  </a:cxn>
                  <a:cxn ang="0">
                    <a:pos x="50" y="220"/>
                  </a:cxn>
                  <a:cxn ang="0">
                    <a:pos x="37" y="176"/>
                  </a:cxn>
                  <a:cxn ang="0">
                    <a:pos x="9" y="158"/>
                  </a:cxn>
                  <a:cxn ang="0">
                    <a:pos x="0" y="133"/>
                  </a:cxn>
                </a:cxnLst>
                <a:rect l="0" t="0" r="r" b="b"/>
                <a:pathLst>
                  <a:path w="372" h="344">
                    <a:moveTo>
                      <a:pt x="0" y="133"/>
                    </a:moveTo>
                    <a:cubicBezTo>
                      <a:pt x="0" y="133"/>
                      <a:pt x="5" y="128"/>
                      <a:pt x="15" y="128"/>
                    </a:cubicBezTo>
                    <a:cubicBezTo>
                      <a:pt x="15" y="128"/>
                      <a:pt x="27" y="125"/>
                      <a:pt x="32" y="119"/>
                    </a:cubicBezTo>
                    <a:cubicBezTo>
                      <a:pt x="32" y="119"/>
                      <a:pt x="43" y="110"/>
                      <a:pt x="60" y="117"/>
                    </a:cubicBezTo>
                    <a:cubicBezTo>
                      <a:pt x="60" y="117"/>
                      <a:pt x="61" y="122"/>
                      <a:pt x="77" y="121"/>
                    </a:cubicBezTo>
                    <a:cubicBezTo>
                      <a:pt x="77" y="121"/>
                      <a:pt x="86" y="124"/>
                      <a:pt x="82" y="106"/>
                    </a:cubicBezTo>
                    <a:cubicBezTo>
                      <a:pt x="82" y="106"/>
                      <a:pt x="82" y="96"/>
                      <a:pt x="84" y="92"/>
                    </a:cubicBezTo>
                    <a:cubicBezTo>
                      <a:pt x="93" y="80"/>
                      <a:pt x="75" y="86"/>
                      <a:pt x="79" y="66"/>
                    </a:cubicBezTo>
                    <a:cubicBezTo>
                      <a:pt x="79" y="66"/>
                      <a:pt x="67" y="59"/>
                      <a:pt x="67" y="55"/>
                    </a:cubicBezTo>
                    <a:cubicBezTo>
                      <a:pt x="67" y="45"/>
                      <a:pt x="85" y="46"/>
                      <a:pt x="78" y="43"/>
                    </a:cubicBezTo>
                    <a:cubicBezTo>
                      <a:pt x="78" y="43"/>
                      <a:pt x="72" y="34"/>
                      <a:pt x="65" y="34"/>
                    </a:cubicBezTo>
                    <a:cubicBezTo>
                      <a:pt x="65" y="34"/>
                      <a:pt x="71" y="29"/>
                      <a:pt x="69" y="25"/>
                    </a:cubicBezTo>
                    <a:cubicBezTo>
                      <a:pt x="69" y="25"/>
                      <a:pt x="68" y="16"/>
                      <a:pt x="86" y="18"/>
                    </a:cubicBezTo>
                    <a:cubicBezTo>
                      <a:pt x="86" y="18"/>
                      <a:pt x="89" y="7"/>
                      <a:pt x="102" y="11"/>
                    </a:cubicBezTo>
                    <a:cubicBezTo>
                      <a:pt x="104" y="10"/>
                      <a:pt x="105" y="9"/>
                      <a:pt x="107" y="10"/>
                    </a:cubicBezTo>
                    <a:cubicBezTo>
                      <a:pt x="109" y="11"/>
                      <a:pt x="110" y="12"/>
                      <a:pt x="112" y="11"/>
                    </a:cubicBezTo>
                    <a:cubicBezTo>
                      <a:pt x="112" y="11"/>
                      <a:pt x="119" y="7"/>
                      <a:pt x="137" y="11"/>
                    </a:cubicBezTo>
                    <a:cubicBezTo>
                      <a:pt x="137" y="11"/>
                      <a:pt x="146" y="18"/>
                      <a:pt x="157" y="11"/>
                    </a:cubicBezTo>
                    <a:cubicBezTo>
                      <a:pt x="157" y="11"/>
                      <a:pt x="167" y="0"/>
                      <a:pt x="177" y="9"/>
                    </a:cubicBezTo>
                    <a:cubicBezTo>
                      <a:pt x="177" y="9"/>
                      <a:pt x="183" y="15"/>
                      <a:pt x="194" y="15"/>
                    </a:cubicBezTo>
                    <a:cubicBezTo>
                      <a:pt x="194" y="15"/>
                      <a:pt x="205" y="5"/>
                      <a:pt x="206" y="18"/>
                    </a:cubicBezTo>
                    <a:cubicBezTo>
                      <a:pt x="206" y="18"/>
                      <a:pt x="209" y="24"/>
                      <a:pt x="214" y="15"/>
                    </a:cubicBezTo>
                    <a:cubicBezTo>
                      <a:pt x="214" y="15"/>
                      <a:pt x="210" y="22"/>
                      <a:pt x="219" y="34"/>
                    </a:cubicBezTo>
                    <a:cubicBezTo>
                      <a:pt x="219" y="34"/>
                      <a:pt x="236" y="38"/>
                      <a:pt x="222" y="48"/>
                    </a:cubicBezTo>
                    <a:cubicBezTo>
                      <a:pt x="222" y="48"/>
                      <a:pt x="222" y="57"/>
                      <a:pt x="233" y="52"/>
                    </a:cubicBezTo>
                    <a:cubicBezTo>
                      <a:pt x="233" y="52"/>
                      <a:pt x="235" y="45"/>
                      <a:pt x="245" y="55"/>
                    </a:cubicBezTo>
                    <a:cubicBezTo>
                      <a:pt x="245" y="55"/>
                      <a:pt x="245" y="62"/>
                      <a:pt x="257" y="52"/>
                    </a:cubicBezTo>
                    <a:cubicBezTo>
                      <a:pt x="257" y="52"/>
                      <a:pt x="265" y="58"/>
                      <a:pt x="269" y="53"/>
                    </a:cubicBezTo>
                    <a:cubicBezTo>
                      <a:pt x="269" y="53"/>
                      <a:pt x="273" y="47"/>
                      <a:pt x="283" y="51"/>
                    </a:cubicBezTo>
                    <a:cubicBezTo>
                      <a:pt x="284" y="61"/>
                      <a:pt x="290" y="59"/>
                      <a:pt x="290" y="59"/>
                    </a:cubicBezTo>
                    <a:cubicBezTo>
                      <a:pt x="297" y="59"/>
                      <a:pt x="298" y="70"/>
                      <a:pt x="298" y="70"/>
                    </a:cubicBezTo>
                    <a:cubicBezTo>
                      <a:pt x="302" y="78"/>
                      <a:pt x="308" y="89"/>
                      <a:pt x="308" y="89"/>
                    </a:cubicBezTo>
                    <a:cubicBezTo>
                      <a:pt x="318" y="86"/>
                      <a:pt x="323" y="95"/>
                      <a:pt x="323" y="95"/>
                    </a:cubicBezTo>
                    <a:cubicBezTo>
                      <a:pt x="327" y="102"/>
                      <a:pt x="331" y="89"/>
                      <a:pt x="338" y="100"/>
                    </a:cubicBezTo>
                    <a:cubicBezTo>
                      <a:pt x="346" y="101"/>
                      <a:pt x="354" y="111"/>
                      <a:pt x="354" y="111"/>
                    </a:cubicBezTo>
                    <a:cubicBezTo>
                      <a:pt x="372" y="110"/>
                      <a:pt x="366" y="121"/>
                      <a:pt x="366" y="121"/>
                    </a:cubicBezTo>
                    <a:cubicBezTo>
                      <a:pt x="348" y="125"/>
                      <a:pt x="360" y="128"/>
                      <a:pt x="360" y="128"/>
                    </a:cubicBezTo>
                    <a:cubicBezTo>
                      <a:pt x="360" y="128"/>
                      <a:pt x="368" y="132"/>
                      <a:pt x="354" y="135"/>
                    </a:cubicBezTo>
                    <a:cubicBezTo>
                      <a:pt x="347" y="134"/>
                      <a:pt x="356" y="146"/>
                      <a:pt x="344" y="142"/>
                    </a:cubicBezTo>
                    <a:cubicBezTo>
                      <a:pt x="323" y="144"/>
                      <a:pt x="334" y="154"/>
                      <a:pt x="334" y="154"/>
                    </a:cubicBezTo>
                    <a:cubicBezTo>
                      <a:pt x="339" y="161"/>
                      <a:pt x="328" y="166"/>
                      <a:pt x="328" y="166"/>
                    </a:cubicBezTo>
                    <a:cubicBezTo>
                      <a:pt x="347" y="170"/>
                      <a:pt x="347" y="186"/>
                      <a:pt x="347" y="186"/>
                    </a:cubicBezTo>
                    <a:cubicBezTo>
                      <a:pt x="368" y="186"/>
                      <a:pt x="363" y="196"/>
                      <a:pt x="363" y="196"/>
                    </a:cubicBezTo>
                    <a:cubicBezTo>
                      <a:pt x="365" y="203"/>
                      <a:pt x="358" y="204"/>
                      <a:pt x="358" y="204"/>
                    </a:cubicBezTo>
                    <a:cubicBezTo>
                      <a:pt x="341" y="207"/>
                      <a:pt x="356" y="220"/>
                      <a:pt x="356" y="220"/>
                    </a:cubicBezTo>
                    <a:cubicBezTo>
                      <a:pt x="340" y="230"/>
                      <a:pt x="328" y="245"/>
                      <a:pt x="328" y="245"/>
                    </a:cubicBezTo>
                    <a:cubicBezTo>
                      <a:pt x="295" y="231"/>
                      <a:pt x="267" y="272"/>
                      <a:pt x="267" y="272"/>
                    </a:cubicBezTo>
                    <a:cubicBezTo>
                      <a:pt x="250" y="258"/>
                      <a:pt x="234" y="267"/>
                      <a:pt x="234" y="267"/>
                    </a:cubicBezTo>
                    <a:cubicBezTo>
                      <a:pt x="204" y="272"/>
                      <a:pt x="194" y="293"/>
                      <a:pt x="194" y="293"/>
                    </a:cubicBezTo>
                    <a:cubicBezTo>
                      <a:pt x="192" y="303"/>
                      <a:pt x="178" y="309"/>
                      <a:pt x="178" y="309"/>
                    </a:cubicBezTo>
                    <a:cubicBezTo>
                      <a:pt x="178" y="309"/>
                      <a:pt x="178" y="309"/>
                      <a:pt x="178" y="309"/>
                    </a:cubicBezTo>
                    <a:cubicBezTo>
                      <a:pt x="152" y="333"/>
                      <a:pt x="152" y="333"/>
                      <a:pt x="152" y="333"/>
                    </a:cubicBezTo>
                    <a:cubicBezTo>
                      <a:pt x="152" y="333"/>
                      <a:pt x="152" y="333"/>
                      <a:pt x="152" y="333"/>
                    </a:cubicBezTo>
                    <a:cubicBezTo>
                      <a:pt x="139" y="337"/>
                      <a:pt x="145" y="322"/>
                      <a:pt x="145" y="322"/>
                    </a:cubicBezTo>
                    <a:cubicBezTo>
                      <a:pt x="141" y="310"/>
                      <a:pt x="136" y="322"/>
                      <a:pt x="136" y="322"/>
                    </a:cubicBezTo>
                    <a:cubicBezTo>
                      <a:pt x="134" y="332"/>
                      <a:pt x="130" y="338"/>
                      <a:pt x="125" y="343"/>
                    </a:cubicBezTo>
                    <a:cubicBezTo>
                      <a:pt x="110" y="344"/>
                      <a:pt x="113" y="334"/>
                      <a:pt x="113" y="334"/>
                    </a:cubicBezTo>
                    <a:cubicBezTo>
                      <a:pt x="115" y="308"/>
                      <a:pt x="101" y="311"/>
                      <a:pt x="101" y="311"/>
                    </a:cubicBezTo>
                    <a:cubicBezTo>
                      <a:pt x="87" y="309"/>
                      <a:pt x="87" y="300"/>
                      <a:pt x="87" y="300"/>
                    </a:cubicBezTo>
                    <a:cubicBezTo>
                      <a:pt x="68" y="297"/>
                      <a:pt x="72" y="287"/>
                      <a:pt x="72" y="287"/>
                    </a:cubicBezTo>
                    <a:cubicBezTo>
                      <a:pt x="75" y="280"/>
                      <a:pt x="65" y="276"/>
                      <a:pt x="65" y="276"/>
                    </a:cubicBezTo>
                    <a:cubicBezTo>
                      <a:pt x="49" y="275"/>
                      <a:pt x="65" y="264"/>
                      <a:pt x="65" y="264"/>
                    </a:cubicBezTo>
                    <a:cubicBezTo>
                      <a:pt x="74" y="261"/>
                      <a:pt x="70" y="252"/>
                      <a:pt x="70" y="252"/>
                    </a:cubicBezTo>
                    <a:cubicBezTo>
                      <a:pt x="86" y="243"/>
                      <a:pt x="70" y="237"/>
                      <a:pt x="70" y="237"/>
                    </a:cubicBezTo>
                    <a:cubicBezTo>
                      <a:pt x="70" y="227"/>
                      <a:pt x="58" y="229"/>
                      <a:pt x="58" y="229"/>
                    </a:cubicBezTo>
                    <a:cubicBezTo>
                      <a:pt x="52" y="229"/>
                      <a:pt x="50" y="220"/>
                      <a:pt x="50" y="220"/>
                    </a:cubicBezTo>
                    <a:cubicBezTo>
                      <a:pt x="39" y="216"/>
                      <a:pt x="42" y="202"/>
                      <a:pt x="42" y="202"/>
                    </a:cubicBezTo>
                    <a:cubicBezTo>
                      <a:pt x="31" y="195"/>
                      <a:pt x="37" y="176"/>
                      <a:pt x="37" y="176"/>
                    </a:cubicBezTo>
                    <a:cubicBezTo>
                      <a:pt x="29" y="151"/>
                      <a:pt x="23" y="169"/>
                      <a:pt x="23" y="169"/>
                    </a:cubicBezTo>
                    <a:cubicBezTo>
                      <a:pt x="9" y="176"/>
                      <a:pt x="9" y="158"/>
                      <a:pt x="9" y="158"/>
                    </a:cubicBezTo>
                    <a:cubicBezTo>
                      <a:pt x="0" y="148"/>
                      <a:pt x="0" y="133"/>
                      <a:pt x="0" y="133"/>
                    </a:cubicBezTo>
                    <a:cubicBezTo>
                      <a:pt x="0" y="133"/>
                      <a:pt x="0" y="133"/>
                      <a:pt x="0" y="133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/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29" name="Freeform 36"/>
              <p:cNvSpPr>
                <a:spLocks/>
              </p:cNvSpPr>
              <p:nvPr/>
            </p:nvSpPr>
            <p:spPr bwMode="auto">
              <a:xfrm>
                <a:off x="3620338" y="4334966"/>
                <a:ext cx="1193673" cy="729783"/>
              </a:xfrm>
              <a:custGeom>
                <a:avLst/>
                <a:gdLst/>
                <a:ahLst/>
                <a:cxnLst>
                  <a:cxn ang="0">
                    <a:pos x="45" y="162"/>
                  </a:cxn>
                  <a:cxn ang="0">
                    <a:pos x="89" y="147"/>
                  </a:cxn>
                  <a:cxn ang="0">
                    <a:pos x="130" y="142"/>
                  </a:cxn>
                  <a:cxn ang="0">
                    <a:pos x="145" y="125"/>
                  </a:cxn>
                  <a:cxn ang="0">
                    <a:pos x="155" y="110"/>
                  </a:cxn>
                  <a:cxn ang="0">
                    <a:pos x="147" y="81"/>
                  </a:cxn>
                  <a:cxn ang="0">
                    <a:pos x="160" y="46"/>
                  </a:cxn>
                  <a:cxn ang="0">
                    <a:pos x="152" y="34"/>
                  </a:cxn>
                  <a:cxn ang="0">
                    <a:pos x="156" y="8"/>
                  </a:cxn>
                  <a:cxn ang="0">
                    <a:pos x="182" y="15"/>
                  </a:cxn>
                  <a:cxn ang="0">
                    <a:pos x="202" y="14"/>
                  </a:cxn>
                  <a:cxn ang="0">
                    <a:pos x="246" y="19"/>
                  </a:cxn>
                  <a:cxn ang="0">
                    <a:pos x="272" y="20"/>
                  </a:cxn>
                  <a:cxn ang="0">
                    <a:pos x="305" y="45"/>
                  </a:cxn>
                  <a:cxn ang="0">
                    <a:pos x="333" y="63"/>
                  </a:cxn>
                  <a:cxn ang="0">
                    <a:pos x="346" y="107"/>
                  </a:cxn>
                  <a:cxn ang="0">
                    <a:pos x="366" y="124"/>
                  </a:cxn>
                  <a:cxn ang="0">
                    <a:pos x="361" y="151"/>
                  </a:cxn>
                  <a:cxn ang="0">
                    <a:pos x="368" y="174"/>
                  </a:cxn>
                  <a:cxn ang="0">
                    <a:pos x="397" y="198"/>
                  </a:cxn>
                  <a:cxn ang="0">
                    <a:pos x="421" y="230"/>
                  </a:cxn>
                  <a:cxn ang="0">
                    <a:pos x="386" y="261"/>
                  </a:cxn>
                  <a:cxn ang="0">
                    <a:pos x="360" y="258"/>
                  </a:cxn>
                  <a:cxn ang="0">
                    <a:pos x="316" y="249"/>
                  </a:cxn>
                  <a:cxn ang="0">
                    <a:pos x="291" y="252"/>
                  </a:cxn>
                  <a:cxn ang="0">
                    <a:pos x="277" y="248"/>
                  </a:cxn>
                  <a:cxn ang="0">
                    <a:pos x="250" y="252"/>
                  </a:cxn>
                  <a:cxn ang="0">
                    <a:pos x="234" y="253"/>
                  </a:cxn>
                  <a:cxn ang="0">
                    <a:pos x="227" y="275"/>
                  </a:cxn>
                  <a:cxn ang="0">
                    <a:pos x="184" y="253"/>
                  </a:cxn>
                  <a:cxn ang="0">
                    <a:pos x="126" y="272"/>
                  </a:cxn>
                  <a:cxn ang="0">
                    <a:pos x="63" y="261"/>
                  </a:cxn>
                  <a:cxn ang="0">
                    <a:pos x="16" y="244"/>
                  </a:cxn>
                  <a:cxn ang="0">
                    <a:pos x="0" y="237"/>
                  </a:cxn>
                  <a:cxn ang="0">
                    <a:pos x="20" y="233"/>
                  </a:cxn>
                  <a:cxn ang="0">
                    <a:pos x="16" y="211"/>
                  </a:cxn>
                  <a:cxn ang="0">
                    <a:pos x="9" y="198"/>
                  </a:cxn>
                  <a:cxn ang="0">
                    <a:pos x="46" y="203"/>
                  </a:cxn>
                  <a:cxn ang="0">
                    <a:pos x="71" y="199"/>
                  </a:cxn>
                  <a:cxn ang="0">
                    <a:pos x="82" y="196"/>
                  </a:cxn>
                  <a:cxn ang="0">
                    <a:pos x="62" y="187"/>
                  </a:cxn>
                  <a:cxn ang="0">
                    <a:pos x="41" y="187"/>
                  </a:cxn>
                  <a:cxn ang="0">
                    <a:pos x="23" y="165"/>
                  </a:cxn>
                </a:cxnLst>
                <a:rect l="0" t="0" r="r" b="b"/>
                <a:pathLst>
                  <a:path w="421" h="292">
                    <a:moveTo>
                      <a:pt x="23" y="165"/>
                    </a:moveTo>
                    <a:cubicBezTo>
                      <a:pt x="26" y="160"/>
                      <a:pt x="45" y="162"/>
                      <a:pt x="45" y="162"/>
                    </a:cubicBezTo>
                    <a:cubicBezTo>
                      <a:pt x="56" y="143"/>
                      <a:pt x="68" y="151"/>
                      <a:pt x="68" y="151"/>
                    </a:cubicBezTo>
                    <a:cubicBezTo>
                      <a:pt x="72" y="138"/>
                      <a:pt x="79" y="151"/>
                      <a:pt x="89" y="147"/>
                    </a:cubicBezTo>
                    <a:cubicBezTo>
                      <a:pt x="94" y="134"/>
                      <a:pt x="111" y="143"/>
                      <a:pt x="111" y="143"/>
                    </a:cubicBezTo>
                    <a:cubicBezTo>
                      <a:pt x="116" y="148"/>
                      <a:pt x="130" y="142"/>
                      <a:pt x="130" y="142"/>
                    </a:cubicBezTo>
                    <a:cubicBezTo>
                      <a:pt x="147" y="137"/>
                      <a:pt x="126" y="135"/>
                      <a:pt x="126" y="135"/>
                    </a:cubicBezTo>
                    <a:cubicBezTo>
                      <a:pt x="139" y="132"/>
                      <a:pt x="145" y="125"/>
                      <a:pt x="145" y="125"/>
                    </a:cubicBezTo>
                    <a:cubicBezTo>
                      <a:pt x="150" y="121"/>
                      <a:pt x="140" y="118"/>
                      <a:pt x="140" y="118"/>
                    </a:cubicBezTo>
                    <a:cubicBezTo>
                      <a:pt x="137" y="110"/>
                      <a:pt x="156" y="122"/>
                      <a:pt x="155" y="110"/>
                    </a:cubicBezTo>
                    <a:cubicBezTo>
                      <a:pt x="155" y="103"/>
                      <a:pt x="137" y="103"/>
                      <a:pt x="139" y="100"/>
                    </a:cubicBezTo>
                    <a:cubicBezTo>
                      <a:pt x="133" y="87"/>
                      <a:pt x="147" y="81"/>
                      <a:pt x="147" y="81"/>
                    </a:cubicBezTo>
                    <a:cubicBezTo>
                      <a:pt x="166" y="79"/>
                      <a:pt x="161" y="66"/>
                      <a:pt x="161" y="66"/>
                    </a:cubicBezTo>
                    <a:cubicBezTo>
                      <a:pt x="162" y="56"/>
                      <a:pt x="160" y="46"/>
                      <a:pt x="160" y="46"/>
                    </a:cubicBezTo>
                    <a:cubicBezTo>
                      <a:pt x="159" y="42"/>
                      <a:pt x="147" y="41"/>
                      <a:pt x="147" y="41"/>
                    </a:cubicBezTo>
                    <a:cubicBezTo>
                      <a:pt x="147" y="35"/>
                      <a:pt x="152" y="34"/>
                      <a:pt x="152" y="34"/>
                    </a:cubicBezTo>
                    <a:cubicBezTo>
                      <a:pt x="166" y="39"/>
                      <a:pt x="160" y="25"/>
                      <a:pt x="160" y="25"/>
                    </a:cubicBezTo>
                    <a:cubicBezTo>
                      <a:pt x="164" y="18"/>
                      <a:pt x="155" y="17"/>
                      <a:pt x="156" y="8"/>
                    </a:cubicBezTo>
                    <a:cubicBezTo>
                      <a:pt x="156" y="8"/>
                      <a:pt x="165" y="5"/>
                      <a:pt x="170" y="12"/>
                    </a:cubicBezTo>
                    <a:cubicBezTo>
                      <a:pt x="170" y="12"/>
                      <a:pt x="180" y="11"/>
                      <a:pt x="182" y="15"/>
                    </a:cubicBezTo>
                    <a:cubicBezTo>
                      <a:pt x="182" y="15"/>
                      <a:pt x="188" y="26"/>
                      <a:pt x="191" y="19"/>
                    </a:cubicBezTo>
                    <a:cubicBezTo>
                      <a:pt x="191" y="12"/>
                      <a:pt x="200" y="18"/>
                      <a:pt x="202" y="14"/>
                    </a:cubicBezTo>
                    <a:cubicBezTo>
                      <a:pt x="202" y="14"/>
                      <a:pt x="211" y="0"/>
                      <a:pt x="221" y="15"/>
                    </a:cubicBezTo>
                    <a:cubicBezTo>
                      <a:pt x="221" y="15"/>
                      <a:pt x="218" y="25"/>
                      <a:pt x="246" y="19"/>
                    </a:cubicBezTo>
                    <a:cubicBezTo>
                      <a:pt x="246" y="19"/>
                      <a:pt x="251" y="12"/>
                      <a:pt x="262" y="18"/>
                    </a:cubicBezTo>
                    <a:cubicBezTo>
                      <a:pt x="262" y="18"/>
                      <a:pt x="263" y="23"/>
                      <a:pt x="272" y="20"/>
                    </a:cubicBezTo>
                    <a:cubicBezTo>
                      <a:pt x="272" y="20"/>
                      <a:pt x="287" y="21"/>
                      <a:pt x="297" y="20"/>
                    </a:cubicBezTo>
                    <a:cubicBezTo>
                      <a:pt x="297" y="20"/>
                      <a:pt x="296" y="35"/>
                      <a:pt x="305" y="45"/>
                    </a:cubicBezTo>
                    <a:cubicBezTo>
                      <a:pt x="305" y="45"/>
                      <a:pt x="305" y="63"/>
                      <a:pt x="319" y="56"/>
                    </a:cubicBezTo>
                    <a:cubicBezTo>
                      <a:pt x="319" y="56"/>
                      <a:pt x="325" y="38"/>
                      <a:pt x="333" y="63"/>
                    </a:cubicBezTo>
                    <a:cubicBezTo>
                      <a:pt x="333" y="63"/>
                      <a:pt x="327" y="82"/>
                      <a:pt x="338" y="89"/>
                    </a:cubicBezTo>
                    <a:cubicBezTo>
                      <a:pt x="338" y="89"/>
                      <a:pt x="335" y="103"/>
                      <a:pt x="346" y="107"/>
                    </a:cubicBezTo>
                    <a:cubicBezTo>
                      <a:pt x="346" y="107"/>
                      <a:pt x="348" y="116"/>
                      <a:pt x="354" y="116"/>
                    </a:cubicBezTo>
                    <a:cubicBezTo>
                      <a:pt x="354" y="116"/>
                      <a:pt x="366" y="114"/>
                      <a:pt x="366" y="124"/>
                    </a:cubicBezTo>
                    <a:cubicBezTo>
                      <a:pt x="366" y="124"/>
                      <a:pt x="382" y="130"/>
                      <a:pt x="366" y="139"/>
                    </a:cubicBezTo>
                    <a:cubicBezTo>
                      <a:pt x="366" y="139"/>
                      <a:pt x="370" y="148"/>
                      <a:pt x="361" y="151"/>
                    </a:cubicBezTo>
                    <a:cubicBezTo>
                      <a:pt x="361" y="151"/>
                      <a:pt x="345" y="162"/>
                      <a:pt x="361" y="163"/>
                    </a:cubicBezTo>
                    <a:cubicBezTo>
                      <a:pt x="361" y="163"/>
                      <a:pt x="371" y="167"/>
                      <a:pt x="368" y="174"/>
                    </a:cubicBezTo>
                    <a:cubicBezTo>
                      <a:pt x="368" y="174"/>
                      <a:pt x="364" y="184"/>
                      <a:pt x="383" y="187"/>
                    </a:cubicBezTo>
                    <a:cubicBezTo>
                      <a:pt x="383" y="187"/>
                      <a:pt x="383" y="196"/>
                      <a:pt x="397" y="198"/>
                    </a:cubicBezTo>
                    <a:cubicBezTo>
                      <a:pt x="397" y="198"/>
                      <a:pt x="411" y="195"/>
                      <a:pt x="409" y="221"/>
                    </a:cubicBezTo>
                    <a:cubicBezTo>
                      <a:pt x="409" y="221"/>
                      <a:pt x="406" y="231"/>
                      <a:pt x="421" y="230"/>
                    </a:cubicBezTo>
                    <a:cubicBezTo>
                      <a:pt x="410" y="240"/>
                      <a:pt x="396" y="241"/>
                      <a:pt x="396" y="241"/>
                    </a:cubicBezTo>
                    <a:cubicBezTo>
                      <a:pt x="384" y="250"/>
                      <a:pt x="386" y="261"/>
                      <a:pt x="386" y="261"/>
                    </a:cubicBezTo>
                    <a:cubicBezTo>
                      <a:pt x="377" y="252"/>
                      <a:pt x="370" y="253"/>
                      <a:pt x="370" y="253"/>
                    </a:cubicBezTo>
                    <a:cubicBezTo>
                      <a:pt x="364" y="253"/>
                      <a:pt x="360" y="258"/>
                      <a:pt x="360" y="258"/>
                    </a:cubicBezTo>
                    <a:cubicBezTo>
                      <a:pt x="353" y="263"/>
                      <a:pt x="340" y="258"/>
                      <a:pt x="340" y="258"/>
                    </a:cubicBezTo>
                    <a:cubicBezTo>
                      <a:pt x="332" y="258"/>
                      <a:pt x="329" y="247"/>
                      <a:pt x="316" y="249"/>
                    </a:cubicBezTo>
                    <a:cubicBezTo>
                      <a:pt x="309" y="249"/>
                      <a:pt x="308" y="236"/>
                      <a:pt x="301" y="237"/>
                    </a:cubicBezTo>
                    <a:cubicBezTo>
                      <a:pt x="303" y="250"/>
                      <a:pt x="291" y="252"/>
                      <a:pt x="291" y="252"/>
                    </a:cubicBezTo>
                    <a:cubicBezTo>
                      <a:pt x="291" y="252"/>
                      <a:pt x="291" y="252"/>
                      <a:pt x="291" y="252"/>
                    </a:cubicBezTo>
                    <a:cubicBezTo>
                      <a:pt x="277" y="248"/>
                      <a:pt x="277" y="248"/>
                      <a:pt x="277" y="248"/>
                    </a:cubicBezTo>
                    <a:cubicBezTo>
                      <a:pt x="250" y="252"/>
                      <a:pt x="250" y="252"/>
                      <a:pt x="250" y="252"/>
                    </a:cubicBezTo>
                    <a:cubicBezTo>
                      <a:pt x="250" y="252"/>
                      <a:pt x="250" y="252"/>
                      <a:pt x="250" y="252"/>
                    </a:cubicBezTo>
                    <a:cubicBezTo>
                      <a:pt x="249" y="253"/>
                      <a:pt x="248" y="255"/>
                      <a:pt x="248" y="257"/>
                    </a:cubicBezTo>
                    <a:cubicBezTo>
                      <a:pt x="248" y="257"/>
                      <a:pt x="242" y="251"/>
                      <a:pt x="234" y="253"/>
                    </a:cubicBezTo>
                    <a:cubicBezTo>
                      <a:pt x="234" y="253"/>
                      <a:pt x="235" y="261"/>
                      <a:pt x="232" y="265"/>
                    </a:cubicBezTo>
                    <a:cubicBezTo>
                      <a:pt x="228" y="264"/>
                      <a:pt x="227" y="275"/>
                      <a:pt x="227" y="275"/>
                    </a:cubicBezTo>
                    <a:cubicBezTo>
                      <a:pt x="212" y="292"/>
                      <a:pt x="202" y="270"/>
                      <a:pt x="202" y="270"/>
                    </a:cubicBezTo>
                    <a:cubicBezTo>
                      <a:pt x="188" y="272"/>
                      <a:pt x="184" y="253"/>
                      <a:pt x="184" y="253"/>
                    </a:cubicBezTo>
                    <a:cubicBezTo>
                      <a:pt x="180" y="275"/>
                      <a:pt x="163" y="264"/>
                      <a:pt x="163" y="264"/>
                    </a:cubicBezTo>
                    <a:cubicBezTo>
                      <a:pt x="159" y="275"/>
                      <a:pt x="126" y="272"/>
                      <a:pt x="126" y="272"/>
                    </a:cubicBezTo>
                    <a:cubicBezTo>
                      <a:pt x="88" y="285"/>
                      <a:pt x="78" y="276"/>
                      <a:pt x="78" y="276"/>
                    </a:cubicBezTo>
                    <a:cubicBezTo>
                      <a:pt x="66" y="272"/>
                      <a:pt x="63" y="261"/>
                      <a:pt x="63" y="261"/>
                    </a:cubicBezTo>
                    <a:cubicBezTo>
                      <a:pt x="47" y="260"/>
                      <a:pt x="42" y="253"/>
                      <a:pt x="42" y="253"/>
                    </a:cubicBezTo>
                    <a:cubicBezTo>
                      <a:pt x="37" y="246"/>
                      <a:pt x="16" y="244"/>
                      <a:pt x="16" y="244"/>
                    </a:cubicBezTo>
                    <a:cubicBezTo>
                      <a:pt x="2" y="24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20" y="233"/>
                      <a:pt x="20" y="233"/>
                      <a:pt x="20" y="233"/>
                    </a:cubicBezTo>
                    <a:cubicBezTo>
                      <a:pt x="20" y="233"/>
                      <a:pt x="20" y="233"/>
                      <a:pt x="20" y="233"/>
                    </a:cubicBezTo>
                    <a:cubicBezTo>
                      <a:pt x="29" y="237"/>
                      <a:pt x="35" y="224"/>
                      <a:pt x="35" y="224"/>
                    </a:cubicBezTo>
                    <a:cubicBezTo>
                      <a:pt x="30" y="212"/>
                      <a:pt x="16" y="211"/>
                      <a:pt x="16" y="211"/>
                    </a:cubicBezTo>
                    <a:cubicBezTo>
                      <a:pt x="12" y="210"/>
                      <a:pt x="8" y="210"/>
                      <a:pt x="5" y="210"/>
                    </a:cubicBezTo>
                    <a:cubicBezTo>
                      <a:pt x="1" y="206"/>
                      <a:pt x="10" y="203"/>
                      <a:pt x="9" y="198"/>
                    </a:cubicBezTo>
                    <a:cubicBezTo>
                      <a:pt x="19" y="198"/>
                      <a:pt x="24" y="195"/>
                      <a:pt x="24" y="195"/>
                    </a:cubicBezTo>
                    <a:cubicBezTo>
                      <a:pt x="38" y="196"/>
                      <a:pt x="46" y="203"/>
                      <a:pt x="46" y="203"/>
                    </a:cubicBezTo>
                    <a:cubicBezTo>
                      <a:pt x="57" y="211"/>
                      <a:pt x="71" y="199"/>
                      <a:pt x="71" y="199"/>
                    </a:cubicBezTo>
                    <a:cubicBezTo>
                      <a:pt x="71" y="199"/>
                      <a:pt x="71" y="199"/>
                      <a:pt x="71" y="199"/>
                    </a:cubicBezTo>
                    <a:cubicBezTo>
                      <a:pt x="82" y="196"/>
                      <a:pt x="82" y="196"/>
                      <a:pt x="82" y="196"/>
                    </a:cubicBezTo>
                    <a:cubicBezTo>
                      <a:pt x="82" y="196"/>
                      <a:pt x="82" y="196"/>
                      <a:pt x="82" y="196"/>
                    </a:cubicBezTo>
                    <a:cubicBezTo>
                      <a:pt x="79" y="191"/>
                      <a:pt x="62" y="187"/>
                      <a:pt x="62" y="187"/>
                    </a:cubicBezTo>
                    <a:cubicBezTo>
                      <a:pt x="62" y="187"/>
                      <a:pt x="62" y="187"/>
                      <a:pt x="62" y="187"/>
                    </a:cubicBezTo>
                    <a:cubicBezTo>
                      <a:pt x="41" y="187"/>
                      <a:pt x="41" y="187"/>
                      <a:pt x="41" y="187"/>
                    </a:cubicBezTo>
                    <a:cubicBezTo>
                      <a:pt x="41" y="187"/>
                      <a:pt x="41" y="187"/>
                      <a:pt x="41" y="187"/>
                    </a:cubicBezTo>
                    <a:cubicBezTo>
                      <a:pt x="27" y="182"/>
                      <a:pt x="23" y="165"/>
                      <a:pt x="23" y="165"/>
                    </a:cubicBezTo>
                    <a:cubicBezTo>
                      <a:pt x="23" y="165"/>
                      <a:pt x="23" y="165"/>
                      <a:pt x="23" y="165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/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0" name="Freeform 35"/>
              <p:cNvSpPr>
                <a:spLocks/>
              </p:cNvSpPr>
              <p:nvPr/>
            </p:nvSpPr>
            <p:spPr bwMode="auto">
              <a:xfrm>
                <a:off x="338760" y="3515302"/>
                <a:ext cx="835707" cy="596973"/>
              </a:xfrm>
              <a:custGeom>
                <a:avLst/>
                <a:gdLst/>
                <a:ahLst/>
                <a:cxnLst>
                  <a:cxn ang="0">
                    <a:pos x="171" y="84"/>
                  </a:cxn>
                  <a:cxn ang="0">
                    <a:pos x="155" y="83"/>
                  </a:cxn>
                  <a:cxn ang="0">
                    <a:pos x="155" y="83"/>
                  </a:cxn>
                  <a:cxn ang="0">
                    <a:pos x="141" y="74"/>
                  </a:cxn>
                  <a:cxn ang="0">
                    <a:pos x="127" y="63"/>
                  </a:cxn>
                  <a:cxn ang="0">
                    <a:pos x="115" y="54"/>
                  </a:cxn>
                  <a:cxn ang="0">
                    <a:pos x="103" y="45"/>
                  </a:cxn>
                  <a:cxn ang="0">
                    <a:pos x="100" y="17"/>
                  </a:cxn>
                  <a:cxn ang="0">
                    <a:pos x="100" y="17"/>
                  </a:cxn>
                  <a:cxn ang="0">
                    <a:pos x="79" y="12"/>
                  </a:cxn>
                  <a:cxn ang="0">
                    <a:pos x="79" y="12"/>
                  </a:cxn>
                  <a:cxn ang="0">
                    <a:pos x="63" y="4"/>
                  </a:cxn>
                  <a:cxn ang="0">
                    <a:pos x="61" y="11"/>
                  </a:cxn>
                  <a:cxn ang="0">
                    <a:pos x="44" y="32"/>
                  </a:cxn>
                  <a:cxn ang="0">
                    <a:pos x="35" y="55"/>
                  </a:cxn>
                  <a:cxn ang="0">
                    <a:pos x="6" y="86"/>
                  </a:cxn>
                  <a:cxn ang="0">
                    <a:pos x="1" y="118"/>
                  </a:cxn>
                  <a:cxn ang="0">
                    <a:pos x="14" y="130"/>
                  </a:cxn>
                  <a:cxn ang="0">
                    <a:pos x="21" y="142"/>
                  </a:cxn>
                  <a:cxn ang="0">
                    <a:pos x="30" y="152"/>
                  </a:cxn>
                  <a:cxn ang="0">
                    <a:pos x="46" y="167"/>
                  </a:cxn>
                  <a:cxn ang="0">
                    <a:pos x="61" y="182"/>
                  </a:cxn>
                  <a:cxn ang="0">
                    <a:pos x="75" y="197"/>
                  </a:cxn>
                  <a:cxn ang="0">
                    <a:pos x="76" y="212"/>
                  </a:cxn>
                  <a:cxn ang="0">
                    <a:pos x="104" y="202"/>
                  </a:cxn>
                  <a:cxn ang="0">
                    <a:pos x="129" y="196"/>
                  </a:cxn>
                  <a:cxn ang="0">
                    <a:pos x="155" y="211"/>
                  </a:cxn>
                  <a:cxn ang="0">
                    <a:pos x="179" y="216"/>
                  </a:cxn>
                  <a:cxn ang="0">
                    <a:pos x="210" y="226"/>
                  </a:cxn>
                  <a:cxn ang="0">
                    <a:pos x="250" y="233"/>
                  </a:cxn>
                  <a:cxn ang="0">
                    <a:pos x="283" y="233"/>
                  </a:cxn>
                  <a:cxn ang="0">
                    <a:pos x="282" y="204"/>
                  </a:cxn>
                  <a:cxn ang="0">
                    <a:pos x="277" y="186"/>
                  </a:cxn>
                  <a:cxn ang="0">
                    <a:pos x="262" y="165"/>
                  </a:cxn>
                  <a:cxn ang="0">
                    <a:pos x="249" y="161"/>
                  </a:cxn>
                  <a:cxn ang="0">
                    <a:pos x="233" y="149"/>
                  </a:cxn>
                  <a:cxn ang="0">
                    <a:pos x="231" y="128"/>
                  </a:cxn>
                  <a:cxn ang="0">
                    <a:pos x="216" y="134"/>
                  </a:cxn>
                  <a:cxn ang="0">
                    <a:pos x="211" y="125"/>
                  </a:cxn>
                  <a:cxn ang="0">
                    <a:pos x="203" y="117"/>
                  </a:cxn>
                  <a:cxn ang="0">
                    <a:pos x="183" y="101"/>
                  </a:cxn>
                  <a:cxn ang="0">
                    <a:pos x="171" y="84"/>
                  </a:cxn>
                  <a:cxn ang="0">
                    <a:pos x="171" y="84"/>
                  </a:cxn>
                </a:cxnLst>
                <a:rect l="0" t="0" r="r" b="b"/>
                <a:pathLst>
                  <a:path w="295" h="238">
                    <a:moveTo>
                      <a:pt x="171" y="84"/>
                    </a:moveTo>
                    <a:cubicBezTo>
                      <a:pt x="155" y="83"/>
                      <a:pt x="155" y="83"/>
                      <a:pt x="155" y="83"/>
                    </a:cubicBezTo>
                    <a:cubicBezTo>
                      <a:pt x="155" y="83"/>
                      <a:pt x="155" y="83"/>
                      <a:pt x="155" y="83"/>
                    </a:cubicBezTo>
                    <a:cubicBezTo>
                      <a:pt x="155" y="83"/>
                      <a:pt x="152" y="74"/>
                      <a:pt x="141" y="74"/>
                    </a:cubicBezTo>
                    <a:cubicBezTo>
                      <a:pt x="141" y="74"/>
                      <a:pt x="129" y="76"/>
                      <a:pt x="127" y="63"/>
                    </a:cubicBezTo>
                    <a:cubicBezTo>
                      <a:pt x="127" y="63"/>
                      <a:pt x="127" y="47"/>
                      <a:pt x="115" y="54"/>
                    </a:cubicBezTo>
                    <a:cubicBezTo>
                      <a:pt x="115" y="54"/>
                      <a:pt x="105" y="53"/>
                      <a:pt x="103" y="45"/>
                    </a:cubicBezTo>
                    <a:cubicBezTo>
                      <a:pt x="103" y="45"/>
                      <a:pt x="97" y="42"/>
                      <a:pt x="100" y="17"/>
                    </a:cubicBezTo>
                    <a:cubicBezTo>
                      <a:pt x="100" y="17"/>
                      <a:pt x="100" y="17"/>
                      <a:pt x="100" y="17"/>
                    </a:cubicBezTo>
                    <a:cubicBezTo>
                      <a:pt x="79" y="12"/>
                      <a:pt x="79" y="12"/>
                      <a:pt x="79" y="12"/>
                    </a:cubicBezTo>
                    <a:cubicBezTo>
                      <a:pt x="79" y="12"/>
                      <a:pt x="79" y="12"/>
                      <a:pt x="79" y="12"/>
                    </a:cubicBezTo>
                    <a:cubicBezTo>
                      <a:pt x="71" y="0"/>
                      <a:pt x="66" y="1"/>
                      <a:pt x="63" y="4"/>
                    </a:cubicBezTo>
                    <a:cubicBezTo>
                      <a:pt x="61" y="6"/>
                      <a:pt x="61" y="11"/>
                      <a:pt x="61" y="11"/>
                    </a:cubicBezTo>
                    <a:cubicBezTo>
                      <a:pt x="46" y="19"/>
                      <a:pt x="44" y="32"/>
                      <a:pt x="44" y="32"/>
                    </a:cubicBezTo>
                    <a:cubicBezTo>
                      <a:pt x="35" y="39"/>
                      <a:pt x="35" y="55"/>
                      <a:pt x="35" y="55"/>
                    </a:cubicBezTo>
                    <a:cubicBezTo>
                      <a:pt x="35" y="55"/>
                      <a:pt x="28" y="75"/>
                      <a:pt x="6" y="86"/>
                    </a:cubicBezTo>
                    <a:cubicBezTo>
                      <a:pt x="0" y="98"/>
                      <a:pt x="1" y="118"/>
                      <a:pt x="1" y="118"/>
                    </a:cubicBezTo>
                    <a:cubicBezTo>
                      <a:pt x="16" y="113"/>
                      <a:pt x="14" y="130"/>
                      <a:pt x="14" y="130"/>
                    </a:cubicBezTo>
                    <a:cubicBezTo>
                      <a:pt x="24" y="131"/>
                      <a:pt x="21" y="142"/>
                      <a:pt x="21" y="142"/>
                    </a:cubicBezTo>
                    <a:cubicBezTo>
                      <a:pt x="20" y="154"/>
                      <a:pt x="30" y="152"/>
                      <a:pt x="30" y="152"/>
                    </a:cubicBezTo>
                    <a:cubicBezTo>
                      <a:pt x="45" y="149"/>
                      <a:pt x="35" y="164"/>
                      <a:pt x="46" y="167"/>
                    </a:cubicBezTo>
                    <a:cubicBezTo>
                      <a:pt x="46" y="189"/>
                      <a:pt x="61" y="182"/>
                      <a:pt x="61" y="182"/>
                    </a:cubicBezTo>
                    <a:cubicBezTo>
                      <a:pt x="76" y="175"/>
                      <a:pt x="83" y="195"/>
                      <a:pt x="75" y="197"/>
                    </a:cubicBezTo>
                    <a:cubicBezTo>
                      <a:pt x="72" y="209"/>
                      <a:pt x="76" y="212"/>
                      <a:pt x="76" y="212"/>
                    </a:cubicBezTo>
                    <a:cubicBezTo>
                      <a:pt x="87" y="212"/>
                      <a:pt x="84" y="196"/>
                      <a:pt x="104" y="202"/>
                    </a:cubicBezTo>
                    <a:cubicBezTo>
                      <a:pt x="113" y="175"/>
                      <a:pt x="129" y="196"/>
                      <a:pt x="129" y="196"/>
                    </a:cubicBezTo>
                    <a:cubicBezTo>
                      <a:pt x="139" y="214"/>
                      <a:pt x="155" y="211"/>
                      <a:pt x="155" y="211"/>
                    </a:cubicBezTo>
                    <a:cubicBezTo>
                      <a:pt x="164" y="205"/>
                      <a:pt x="179" y="216"/>
                      <a:pt x="179" y="216"/>
                    </a:cubicBezTo>
                    <a:cubicBezTo>
                      <a:pt x="189" y="215"/>
                      <a:pt x="195" y="230"/>
                      <a:pt x="210" y="226"/>
                    </a:cubicBezTo>
                    <a:cubicBezTo>
                      <a:pt x="220" y="224"/>
                      <a:pt x="230" y="238"/>
                      <a:pt x="250" y="233"/>
                    </a:cubicBezTo>
                    <a:cubicBezTo>
                      <a:pt x="266" y="229"/>
                      <a:pt x="277" y="230"/>
                      <a:pt x="283" y="233"/>
                    </a:cubicBezTo>
                    <a:cubicBezTo>
                      <a:pt x="295" y="212"/>
                      <a:pt x="282" y="204"/>
                      <a:pt x="282" y="204"/>
                    </a:cubicBezTo>
                    <a:cubicBezTo>
                      <a:pt x="273" y="200"/>
                      <a:pt x="284" y="190"/>
                      <a:pt x="277" y="186"/>
                    </a:cubicBezTo>
                    <a:cubicBezTo>
                      <a:pt x="271" y="167"/>
                      <a:pt x="262" y="165"/>
                      <a:pt x="262" y="165"/>
                    </a:cubicBezTo>
                    <a:cubicBezTo>
                      <a:pt x="255" y="149"/>
                      <a:pt x="249" y="161"/>
                      <a:pt x="249" y="161"/>
                    </a:cubicBezTo>
                    <a:cubicBezTo>
                      <a:pt x="224" y="164"/>
                      <a:pt x="233" y="149"/>
                      <a:pt x="233" y="149"/>
                    </a:cubicBezTo>
                    <a:cubicBezTo>
                      <a:pt x="238" y="120"/>
                      <a:pt x="231" y="128"/>
                      <a:pt x="231" y="128"/>
                    </a:cubicBezTo>
                    <a:cubicBezTo>
                      <a:pt x="220" y="127"/>
                      <a:pt x="216" y="134"/>
                      <a:pt x="216" y="134"/>
                    </a:cubicBezTo>
                    <a:cubicBezTo>
                      <a:pt x="203" y="136"/>
                      <a:pt x="211" y="125"/>
                      <a:pt x="211" y="125"/>
                    </a:cubicBezTo>
                    <a:cubicBezTo>
                      <a:pt x="210" y="118"/>
                      <a:pt x="203" y="117"/>
                      <a:pt x="203" y="117"/>
                    </a:cubicBezTo>
                    <a:cubicBezTo>
                      <a:pt x="194" y="115"/>
                      <a:pt x="200" y="100"/>
                      <a:pt x="183" y="101"/>
                    </a:cubicBezTo>
                    <a:cubicBezTo>
                      <a:pt x="184" y="92"/>
                      <a:pt x="171" y="84"/>
                      <a:pt x="171" y="84"/>
                    </a:cubicBezTo>
                    <a:cubicBezTo>
                      <a:pt x="171" y="84"/>
                      <a:pt x="171" y="84"/>
                      <a:pt x="171" y="84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1" name="Freeform 128"/>
              <p:cNvSpPr>
                <a:spLocks/>
              </p:cNvSpPr>
              <p:nvPr/>
            </p:nvSpPr>
            <p:spPr bwMode="auto">
              <a:xfrm>
                <a:off x="3850362" y="4962794"/>
                <a:ext cx="1538028" cy="842470"/>
              </a:xfrm>
              <a:custGeom>
                <a:avLst/>
                <a:gdLst/>
                <a:ahLst/>
                <a:cxnLst>
                  <a:cxn ang="0">
                    <a:pos x="172" y="17"/>
                  </a:cxn>
                  <a:cxn ang="0">
                    <a:pos x="192" y="29"/>
                  </a:cxn>
                  <a:cxn ang="0">
                    <a:pos x="219" y="32"/>
                  </a:cxn>
                  <a:cxn ang="0">
                    <a:pos x="221" y="46"/>
                  </a:cxn>
                  <a:cxn ang="0">
                    <a:pos x="228" y="39"/>
                  </a:cxn>
                  <a:cxn ang="0">
                    <a:pos x="250" y="47"/>
                  </a:cxn>
                  <a:cxn ang="0">
                    <a:pos x="272" y="51"/>
                  </a:cxn>
                  <a:cxn ang="0">
                    <a:pos x="260" y="41"/>
                  </a:cxn>
                  <a:cxn ang="0">
                    <a:pos x="275" y="57"/>
                  </a:cxn>
                  <a:cxn ang="0">
                    <a:pos x="280" y="65"/>
                  </a:cxn>
                  <a:cxn ang="0">
                    <a:pos x="289" y="72"/>
                  </a:cxn>
                  <a:cxn ang="0">
                    <a:pos x="298" y="65"/>
                  </a:cxn>
                  <a:cxn ang="0">
                    <a:pos x="300" y="83"/>
                  </a:cxn>
                  <a:cxn ang="0">
                    <a:pos x="334" y="105"/>
                  </a:cxn>
                  <a:cxn ang="0">
                    <a:pos x="343" y="117"/>
                  </a:cxn>
                  <a:cxn ang="0">
                    <a:pos x="343" y="131"/>
                  </a:cxn>
                  <a:cxn ang="0">
                    <a:pos x="363" y="154"/>
                  </a:cxn>
                  <a:cxn ang="0">
                    <a:pos x="399" y="159"/>
                  </a:cxn>
                  <a:cxn ang="0">
                    <a:pos x="342" y="104"/>
                  </a:cxn>
                  <a:cxn ang="0">
                    <a:pos x="310" y="49"/>
                  </a:cxn>
                  <a:cxn ang="0">
                    <a:pos x="289" y="19"/>
                  </a:cxn>
                  <a:cxn ang="0">
                    <a:pos x="301" y="15"/>
                  </a:cxn>
                  <a:cxn ang="0">
                    <a:pos x="305" y="12"/>
                  </a:cxn>
                  <a:cxn ang="0">
                    <a:pos x="330" y="81"/>
                  </a:cxn>
                  <a:cxn ang="0">
                    <a:pos x="385" y="149"/>
                  </a:cxn>
                  <a:cxn ang="0">
                    <a:pos x="441" y="121"/>
                  </a:cxn>
                  <a:cxn ang="0">
                    <a:pos x="494" y="119"/>
                  </a:cxn>
                  <a:cxn ang="0">
                    <a:pos x="543" y="132"/>
                  </a:cxn>
                  <a:cxn ang="0">
                    <a:pos x="520" y="177"/>
                  </a:cxn>
                  <a:cxn ang="0">
                    <a:pos x="499" y="201"/>
                  </a:cxn>
                  <a:cxn ang="0">
                    <a:pos x="460" y="205"/>
                  </a:cxn>
                  <a:cxn ang="0">
                    <a:pos x="429" y="192"/>
                  </a:cxn>
                  <a:cxn ang="0">
                    <a:pos x="391" y="205"/>
                  </a:cxn>
                  <a:cxn ang="0">
                    <a:pos x="357" y="247"/>
                  </a:cxn>
                  <a:cxn ang="0">
                    <a:pos x="316" y="247"/>
                  </a:cxn>
                  <a:cxn ang="0">
                    <a:pos x="268" y="279"/>
                  </a:cxn>
                  <a:cxn ang="0">
                    <a:pos x="217" y="331"/>
                  </a:cxn>
                  <a:cxn ang="0">
                    <a:pos x="165" y="319"/>
                  </a:cxn>
                  <a:cxn ang="0">
                    <a:pos x="133" y="297"/>
                  </a:cxn>
                  <a:cxn ang="0">
                    <a:pos x="161" y="246"/>
                  </a:cxn>
                  <a:cxn ang="0">
                    <a:pos x="128" y="185"/>
                  </a:cxn>
                  <a:cxn ang="0">
                    <a:pos x="85" y="171"/>
                  </a:cxn>
                  <a:cxn ang="0">
                    <a:pos x="25" y="167"/>
                  </a:cxn>
                  <a:cxn ang="0">
                    <a:pos x="49" y="123"/>
                  </a:cxn>
                  <a:cxn ang="0">
                    <a:pos x="98" y="82"/>
                  </a:cxn>
                  <a:cxn ang="0">
                    <a:pos x="129" y="71"/>
                  </a:cxn>
                  <a:cxn ang="0">
                    <a:pos x="148" y="62"/>
                  </a:cxn>
                  <a:cxn ang="0">
                    <a:pos x="165" y="58"/>
                  </a:cxn>
                  <a:cxn ang="0">
                    <a:pos x="170" y="47"/>
                  </a:cxn>
                  <a:cxn ang="0">
                    <a:pos x="158" y="31"/>
                  </a:cxn>
                  <a:cxn ang="0">
                    <a:pos x="154" y="21"/>
                  </a:cxn>
                  <a:cxn ang="0">
                    <a:pos x="153" y="2"/>
                  </a:cxn>
                  <a:cxn ang="0">
                    <a:pos x="168" y="6"/>
                  </a:cxn>
                </a:cxnLst>
                <a:rect l="0" t="0" r="r" b="b"/>
                <a:pathLst>
                  <a:path w="543" h="337">
                    <a:moveTo>
                      <a:pt x="168" y="6"/>
                    </a:moveTo>
                    <a:cubicBezTo>
                      <a:pt x="168" y="13"/>
                      <a:pt x="172" y="17"/>
                      <a:pt x="172" y="17"/>
                    </a:cubicBezTo>
                    <a:cubicBezTo>
                      <a:pt x="177" y="10"/>
                      <a:pt x="185" y="22"/>
                      <a:pt x="185" y="22"/>
                    </a:cubicBezTo>
                    <a:cubicBezTo>
                      <a:pt x="185" y="35"/>
                      <a:pt x="192" y="29"/>
                      <a:pt x="192" y="29"/>
                    </a:cubicBezTo>
                    <a:cubicBezTo>
                      <a:pt x="192" y="18"/>
                      <a:pt x="200" y="21"/>
                      <a:pt x="200" y="21"/>
                    </a:cubicBezTo>
                    <a:cubicBezTo>
                      <a:pt x="213" y="17"/>
                      <a:pt x="219" y="32"/>
                      <a:pt x="219" y="32"/>
                    </a:cubicBezTo>
                    <a:cubicBezTo>
                      <a:pt x="219" y="32"/>
                      <a:pt x="219" y="32"/>
                      <a:pt x="219" y="32"/>
                    </a:cubicBezTo>
                    <a:cubicBezTo>
                      <a:pt x="221" y="46"/>
                      <a:pt x="221" y="46"/>
                      <a:pt x="221" y="46"/>
                    </a:cubicBezTo>
                    <a:cubicBezTo>
                      <a:pt x="221" y="46"/>
                      <a:pt x="221" y="46"/>
                      <a:pt x="221" y="46"/>
                    </a:cubicBezTo>
                    <a:cubicBezTo>
                      <a:pt x="224" y="36"/>
                      <a:pt x="228" y="39"/>
                      <a:pt x="228" y="39"/>
                    </a:cubicBezTo>
                    <a:cubicBezTo>
                      <a:pt x="228" y="33"/>
                      <a:pt x="237" y="35"/>
                      <a:pt x="237" y="35"/>
                    </a:cubicBezTo>
                    <a:cubicBezTo>
                      <a:pt x="246" y="33"/>
                      <a:pt x="250" y="47"/>
                      <a:pt x="250" y="47"/>
                    </a:cubicBezTo>
                    <a:cubicBezTo>
                      <a:pt x="249" y="60"/>
                      <a:pt x="261" y="61"/>
                      <a:pt x="261" y="61"/>
                    </a:cubicBezTo>
                    <a:cubicBezTo>
                      <a:pt x="267" y="61"/>
                      <a:pt x="272" y="51"/>
                      <a:pt x="272" y="51"/>
                    </a:cubicBezTo>
                    <a:cubicBezTo>
                      <a:pt x="272" y="45"/>
                      <a:pt x="264" y="44"/>
                      <a:pt x="264" y="44"/>
                    </a:cubicBezTo>
                    <a:cubicBezTo>
                      <a:pt x="262" y="43"/>
                      <a:pt x="261" y="43"/>
                      <a:pt x="260" y="41"/>
                    </a:cubicBezTo>
                    <a:cubicBezTo>
                      <a:pt x="266" y="31"/>
                      <a:pt x="279" y="41"/>
                      <a:pt x="279" y="41"/>
                    </a:cubicBezTo>
                    <a:cubicBezTo>
                      <a:pt x="280" y="54"/>
                      <a:pt x="275" y="57"/>
                      <a:pt x="275" y="57"/>
                    </a:cubicBezTo>
                    <a:cubicBezTo>
                      <a:pt x="266" y="68"/>
                      <a:pt x="268" y="76"/>
                      <a:pt x="268" y="76"/>
                    </a:cubicBezTo>
                    <a:cubicBezTo>
                      <a:pt x="275" y="78"/>
                      <a:pt x="280" y="65"/>
                      <a:pt x="280" y="65"/>
                    </a:cubicBezTo>
                    <a:cubicBezTo>
                      <a:pt x="286" y="53"/>
                      <a:pt x="294" y="51"/>
                      <a:pt x="294" y="51"/>
                    </a:cubicBezTo>
                    <a:cubicBezTo>
                      <a:pt x="290" y="63"/>
                      <a:pt x="289" y="72"/>
                      <a:pt x="289" y="72"/>
                    </a:cubicBezTo>
                    <a:cubicBezTo>
                      <a:pt x="289" y="72"/>
                      <a:pt x="289" y="72"/>
                      <a:pt x="289" y="72"/>
                    </a:cubicBezTo>
                    <a:cubicBezTo>
                      <a:pt x="298" y="65"/>
                      <a:pt x="298" y="65"/>
                      <a:pt x="298" y="65"/>
                    </a:cubicBezTo>
                    <a:cubicBezTo>
                      <a:pt x="298" y="65"/>
                      <a:pt x="298" y="65"/>
                      <a:pt x="298" y="65"/>
                    </a:cubicBezTo>
                    <a:cubicBezTo>
                      <a:pt x="302" y="70"/>
                      <a:pt x="300" y="83"/>
                      <a:pt x="300" y="83"/>
                    </a:cubicBezTo>
                    <a:cubicBezTo>
                      <a:pt x="315" y="83"/>
                      <a:pt x="319" y="92"/>
                      <a:pt x="319" y="92"/>
                    </a:cubicBezTo>
                    <a:cubicBezTo>
                      <a:pt x="330" y="93"/>
                      <a:pt x="334" y="105"/>
                      <a:pt x="334" y="105"/>
                    </a:cubicBezTo>
                    <a:cubicBezTo>
                      <a:pt x="343" y="110"/>
                      <a:pt x="343" y="117"/>
                      <a:pt x="343" y="117"/>
                    </a:cubicBezTo>
                    <a:cubicBezTo>
                      <a:pt x="343" y="117"/>
                      <a:pt x="343" y="117"/>
                      <a:pt x="343" y="117"/>
                    </a:cubicBezTo>
                    <a:cubicBezTo>
                      <a:pt x="343" y="131"/>
                      <a:pt x="343" y="131"/>
                      <a:pt x="343" y="131"/>
                    </a:cubicBezTo>
                    <a:cubicBezTo>
                      <a:pt x="343" y="131"/>
                      <a:pt x="343" y="131"/>
                      <a:pt x="343" y="131"/>
                    </a:cubicBezTo>
                    <a:cubicBezTo>
                      <a:pt x="338" y="141"/>
                      <a:pt x="346" y="147"/>
                      <a:pt x="346" y="147"/>
                    </a:cubicBezTo>
                    <a:cubicBezTo>
                      <a:pt x="356" y="148"/>
                      <a:pt x="363" y="154"/>
                      <a:pt x="363" y="154"/>
                    </a:cubicBezTo>
                    <a:cubicBezTo>
                      <a:pt x="378" y="157"/>
                      <a:pt x="390" y="166"/>
                      <a:pt x="390" y="166"/>
                    </a:cubicBezTo>
                    <a:cubicBezTo>
                      <a:pt x="392" y="161"/>
                      <a:pt x="399" y="159"/>
                      <a:pt x="399" y="159"/>
                    </a:cubicBezTo>
                    <a:cubicBezTo>
                      <a:pt x="385" y="160"/>
                      <a:pt x="374" y="144"/>
                      <a:pt x="374" y="144"/>
                    </a:cubicBezTo>
                    <a:cubicBezTo>
                      <a:pt x="360" y="127"/>
                      <a:pt x="342" y="104"/>
                      <a:pt x="342" y="104"/>
                    </a:cubicBezTo>
                    <a:cubicBezTo>
                      <a:pt x="327" y="84"/>
                      <a:pt x="319" y="65"/>
                      <a:pt x="319" y="65"/>
                    </a:cubicBezTo>
                    <a:cubicBezTo>
                      <a:pt x="305" y="75"/>
                      <a:pt x="310" y="49"/>
                      <a:pt x="310" y="49"/>
                    </a:cubicBezTo>
                    <a:cubicBezTo>
                      <a:pt x="302" y="46"/>
                      <a:pt x="307" y="32"/>
                      <a:pt x="307" y="32"/>
                    </a:cubicBezTo>
                    <a:cubicBezTo>
                      <a:pt x="295" y="32"/>
                      <a:pt x="289" y="19"/>
                      <a:pt x="289" y="19"/>
                    </a:cubicBezTo>
                    <a:cubicBezTo>
                      <a:pt x="287" y="13"/>
                      <a:pt x="301" y="15"/>
                      <a:pt x="301" y="15"/>
                    </a:cubicBezTo>
                    <a:cubicBezTo>
                      <a:pt x="301" y="15"/>
                      <a:pt x="301" y="15"/>
                      <a:pt x="301" y="15"/>
                    </a:cubicBezTo>
                    <a:cubicBezTo>
                      <a:pt x="305" y="12"/>
                      <a:pt x="305" y="12"/>
                      <a:pt x="305" y="12"/>
                    </a:cubicBezTo>
                    <a:cubicBezTo>
                      <a:pt x="305" y="12"/>
                      <a:pt x="305" y="12"/>
                      <a:pt x="305" y="12"/>
                    </a:cubicBezTo>
                    <a:cubicBezTo>
                      <a:pt x="305" y="26"/>
                      <a:pt x="312" y="35"/>
                      <a:pt x="312" y="35"/>
                    </a:cubicBezTo>
                    <a:cubicBezTo>
                      <a:pt x="313" y="50"/>
                      <a:pt x="330" y="81"/>
                      <a:pt x="330" y="81"/>
                    </a:cubicBezTo>
                    <a:cubicBezTo>
                      <a:pt x="335" y="87"/>
                      <a:pt x="355" y="115"/>
                      <a:pt x="355" y="115"/>
                    </a:cubicBezTo>
                    <a:cubicBezTo>
                      <a:pt x="369" y="134"/>
                      <a:pt x="385" y="149"/>
                      <a:pt x="385" y="149"/>
                    </a:cubicBezTo>
                    <a:cubicBezTo>
                      <a:pt x="393" y="161"/>
                      <a:pt x="423" y="147"/>
                      <a:pt x="423" y="147"/>
                    </a:cubicBezTo>
                    <a:cubicBezTo>
                      <a:pt x="430" y="144"/>
                      <a:pt x="441" y="121"/>
                      <a:pt x="441" y="121"/>
                    </a:cubicBezTo>
                    <a:cubicBezTo>
                      <a:pt x="455" y="146"/>
                      <a:pt x="470" y="132"/>
                      <a:pt x="470" y="132"/>
                    </a:cubicBezTo>
                    <a:cubicBezTo>
                      <a:pt x="474" y="116"/>
                      <a:pt x="494" y="119"/>
                      <a:pt x="494" y="119"/>
                    </a:cubicBezTo>
                    <a:cubicBezTo>
                      <a:pt x="512" y="115"/>
                      <a:pt x="527" y="120"/>
                      <a:pt x="527" y="120"/>
                    </a:cubicBezTo>
                    <a:cubicBezTo>
                      <a:pt x="541" y="122"/>
                      <a:pt x="543" y="132"/>
                      <a:pt x="543" y="132"/>
                    </a:cubicBezTo>
                    <a:cubicBezTo>
                      <a:pt x="540" y="144"/>
                      <a:pt x="521" y="153"/>
                      <a:pt x="521" y="153"/>
                    </a:cubicBezTo>
                    <a:cubicBezTo>
                      <a:pt x="517" y="159"/>
                      <a:pt x="520" y="177"/>
                      <a:pt x="520" y="177"/>
                    </a:cubicBezTo>
                    <a:cubicBezTo>
                      <a:pt x="536" y="190"/>
                      <a:pt x="513" y="193"/>
                      <a:pt x="513" y="193"/>
                    </a:cubicBezTo>
                    <a:cubicBezTo>
                      <a:pt x="501" y="191"/>
                      <a:pt x="499" y="201"/>
                      <a:pt x="499" y="201"/>
                    </a:cubicBezTo>
                    <a:cubicBezTo>
                      <a:pt x="492" y="204"/>
                      <a:pt x="472" y="197"/>
                      <a:pt x="472" y="197"/>
                    </a:cubicBezTo>
                    <a:cubicBezTo>
                      <a:pt x="469" y="207"/>
                      <a:pt x="460" y="205"/>
                      <a:pt x="460" y="205"/>
                    </a:cubicBezTo>
                    <a:cubicBezTo>
                      <a:pt x="451" y="215"/>
                      <a:pt x="441" y="200"/>
                      <a:pt x="441" y="200"/>
                    </a:cubicBezTo>
                    <a:cubicBezTo>
                      <a:pt x="438" y="193"/>
                      <a:pt x="429" y="192"/>
                      <a:pt x="429" y="192"/>
                    </a:cubicBezTo>
                    <a:cubicBezTo>
                      <a:pt x="420" y="179"/>
                      <a:pt x="399" y="189"/>
                      <a:pt x="399" y="189"/>
                    </a:cubicBezTo>
                    <a:cubicBezTo>
                      <a:pt x="391" y="199"/>
                      <a:pt x="391" y="205"/>
                      <a:pt x="391" y="205"/>
                    </a:cubicBezTo>
                    <a:cubicBezTo>
                      <a:pt x="385" y="216"/>
                      <a:pt x="373" y="222"/>
                      <a:pt x="373" y="222"/>
                    </a:cubicBezTo>
                    <a:cubicBezTo>
                      <a:pt x="356" y="226"/>
                      <a:pt x="357" y="247"/>
                      <a:pt x="357" y="247"/>
                    </a:cubicBezTo>
                    <a:cubicBezTo>
                      <a:pt x="351" y="257"/>
                      <a:pt x="338" y="240"/>
                      <a:pt x="338" y="240"/>
                    </a:cubicBezTo>
                    <a:cubicBezTo>
                      <a:pt x="327" y="250"/>
                      <a:pt x="316" y="247"/>
                      <a:pt x="316" y="247"/>
                    </a:cubicBezTo>
                    <a:cubicBezTo>
                      <a:pt x="302" y="247"/>
                      <a:pt x="296" y="259"/>
                      <a:pt x="296" y="259"/>
                    </a:cubicBezTo>
                    <a:cubicBezTo>
                      <a:pt x="286" y="255"/>
                      <a:pt x="268" y="279"/>
                      <a:pt x="268" y="279"/>
                    </a:cubicBezTo>
                    <a:cubicBezTo>
                      <a:pt x="258" y="285"/>
                      <a:pt x="267" y="303"/>
                      <a:pt x="249" y="302"/>
                    </a:cubicBezTo>
                    <a:cubicBezTo>
                      <a:pt x="240" y="315"/>
                      <a:pt x="229" y="327"/>
                      <a:pt x="217" y="331"/>
                    </a:cubicBezTo>
                    <a:cubicBezTo>
                      <a:pt x="195" y="337"/>
                      <a:pt x="176" y="331"/>
                      <a:pt x="176" y="331"/>
                    </a:cubicBezTo>
                    <a:cubicBezTo>
                      <a:pt x="171" y="324"/>
                      <a:pt x="165" y="319"/>
                      <a:pt x="165" y="319"/>
                    </a:cubicBezTo>
                    <a:cubicBezTo>
                      <a:pt x="163" y="310"/>
                      <a:pt x="148" y="314"/>
                      <a:pt x="148" y="314"/>
                    </a:cubicBezTo>
                    <a:cubicBezTo>
                      <a:pt x="138" y="311"/>
                      <a:pt x="133" y="297"/>
                      <a:pt x="133" y="297"/>
                    </a:cubicBezTo>
                    <a:cubicBezTo>
                      <a:pt x="134" y="291"/>
                      <a:pt x="143" y="296"/>
                      <a:pt x="154" y="285"/>
                    </a:cubicBezTo>
                    <a:cubicBezTo>
                      <a:pt x="154" y="274"/>
                      <a:pt x="140" y="267"/>
                      <a:pt x="161" y="246"/>
                    </a:cubicBezTo>
                    <a:cubicBezTo>
                      <a:pt x="165" y="226"/>
                      <a:pt x="153" y="205"/>
                      <a:pt x="153" y="205"/>
                    </a:cubicBezTo>
                    <a:cubicBezTo>
                      <a:pt x="144" y="190"/>
                      <a:pt x="128" y="185"/>
                      <a:pt x="128" y="185"/>
                    </a:cubicBezTo>
                    <a:cubicBezTo>
                      <a:pt x="110" y="202"/>
                      <a:pt x="103" y="189"/>
                      <a:pt x="103" y="189"/>
                    </a:cubicBezTo>
                    <a:cubicBezTo>
                      <a:pt x="101" y="183"/>
                      <a:pt x="85" y="171"/>
                      <a:pt x="85" y="171"/>
                    </a:cubicBezTo>
                    <a:cubicBezTo>
                      <a:pt x="63" y="154"/>
                      <a:pt x="52" y="160"/>
                      <a:pt x="52" y="160"/>
                    </a:cubicBezTo>
                    <a:cubicBezTo>
                      <a:pt x="44" y="158"/>
                      <a:pt x="36" y="173"/>
                      <a:pt x="25" y="167"/>
                    </a:cubicBezTo>
                    <a:cubicBezTo>
                      <a:pt x="0" y="153"/>
                      <a:pt x="25" y="138"/>
                      <a:pt x="25" y="138"/>
                    </a:cubicBezTo>
                    <a:cubicBezTo>
                      <a:pt x="27" y="131"/>
                      <a:pt x="49" y="123"/>
                      <a:pt x="49" y="123"/>
                    </a:cubicBezTo>
                    <a:cubicBezTo>
                      <a:pt x="55" y="110"/>
                      <a:pt x="76" y="101"/>
                      <a:pt x="76" y="101"/>
                    </a:cubicBezTo>
                    <a:cubicBezTo>
                      <a:pt x="84" y="89"/>
                      <a:pt x="98" y="82"/>
                      <a:pt x="98" y="82"/>
                    </a:cubicBezTo>
                    <a:cubicBezTo>
                      <a:pt x="118" y="83"/>
                      <a:pt x="129" y="71"/>
                      <a:pt x="129" y="71"/>
                    </a:cubicBezTo>
                    <a:cubicBezTo>
                      <a:pt x="129" y="71"/>
                      <a:pt x="129" y="71"/>
                      <a:pt x="129" y="71"/>
                    </a:cubicBezTo>
                    <a:cubicBezTo>
                      <a:pt x="148" y="62"/>
                      <a:pt x="148" y="62"/>
                      <a:pt x="148" y="62"/>
                    </a:cubicBezTo>
                    <a:cubicBezTo>
                      <a:pt x="148" y="62"/>
                      <a:pt x="148" y="62"/>
                      <a:pt x="148" y="62"/>
                    </a:cubicBezTo>
                    <a:cubicBezTo>
                      <a:pt x="169" y="68"/>
                      <a:pt x="165" y="58"/>
                      <a:pt x="165" y="58"/>
                    </a:cubicBezTo>
                    <a:cubicBezTo>
                      <a:pt x="165" y="58"/>
                      <a:pt x="165" y="58"/>
                      <a:pt x="165" y="58"/>
                    </a:cubicBezTo>
                    <a:cubicBezTo>
                      <a:pt x="170" y="47"/>
                      <a:pt x="170" y="47"/>
                      <a:pt x="170" y="47"/>
                    </a:cubicBezTo>
                    <a:cubicBezTo>
                      <a:pt x="170" y="47"/>
                      <a:pt x="170" y="47"/>
                      <a:pt x="170" y="47"/>
                    </a:cubicBezTo>
                    <a:cubicBezTo>
                      <a:pt x="148" y="61"/>
                      <a:pt x="158" y="31"/>
                      <a:pt x="158" y="31"/>
                    </a:cubicBezTo>
                    <a:cubicBezTo>
                      <a:pt x="158" y="31"/>
                      <a:pt x="158" y="31"/>
                      <a:pt x="158" y="31"/>
                    </a:cubicBezTo>
                    <a:cubicBezTo>
                      <a:pt x="154" y="21"/>
                      <a:pt x="154" y="21"/>
                      <a:pt x="154" y="21"/>
                    </a:cubicBezTo>
                    <a:cubicBezTo>
                      <a:pt x="154" y="21"/>
                      <a:pt x="154" y="21"/>
                      <a:pt x="154" y="21"/>
                    </a:cubicBezTo>
                    <a:cubicBezTo>
                      <a:pt x="154" y="17"/>
                      <a:pt x="151" y="15"/>
                      <a:pt x="151" y="14"/>
                    </a:cubicBezTo>
                    <a:cubicBezTo>
                      <a:pt x="155" y="10"/>
                      <a:pt x="153" y="2"/>
                      <a:pt x="153" y="2"/>
                    </a:cubicBezTo>
                    <a:cubicBezTo>
                      <a:pt x="161" y="0"/>
                      <a:pt x="168" y="6"/>
                      <a:pt x="168" y="6"/>
                    </a:cubicBezTo>
                    <a:cubicBezTo>
                      <a:pt x="168" y="6"/>
                      <a:pt x="168" y="6"/>
                      <a:pt x="168" y="6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2" name="Line 33"/>
              <p:cNvSpPr>
                <a:spLocks noChangeShapeType="1"/>
              </p:cNvSpPr>
              <p:nvPr/>
            </p:nvSpPr>
            <p:spPr bwMode="auto">
              <a:xfrm flipV="1">
                <a:off x="3198402" y="2688930"/>
                <a:ext cx="1362" cy="26830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3" name="Freeform 32"/>
              <p:cNvSpPr>
                <a:spLocks/>
              </p:cNvSpPr>
              <p:nvPr/>
            </p:nvSpPr>
            <p:spPr bwMode="auto">
              <a:xfrm>
                <a:off x="3842196" y="4702541"/>
                <a:ext cx="325299" cy="119395"/>
              </a:xfrm>
              <a:custGeom>
                <a:avLst/>
                <a:gdLst/>
                <a:ahLst/>
                <a:cxnLst>
                  <a:cxn ang="0">
                    <a:pos x="0" y="48"/>
                  </a:cxn>
                  <a:cxn ang="0">
                    <a:pos x="18" y="37"/>
                  </a:cxn>
                  <a:cxn ang="0">
                    <a:pos x="44" y="24"/>
                  </a:cxn>
                  <a:cxn ang="0">
                    <a:pos x="62" y="16"/>
                  </a:cxn>
                  <a:cxn ang="0">
                    <a:pos x="84" y="8"/>
                  </a:cxn>
                  <a:cxn ang="0">
                    <a:pos x="115" y="5"/>
                  </a:cxn>
                </a:cxnLst>
                <a:rect l="0" t="0" r="r" b="b"/>
                <a:pathLst>
                  <a:path w="115" h="48">
                    <a:moveTo>
                      <a:pt x="0" y="48"/>
                    </a:moveTo>
                    <a:cubicBezTo>
                      <a:pt x="8" y="39"/>
                      <a:pt x="18" y="37"/>
                      <a:pt x="18" y="37"/>
                    </a:cubicBezTo>
                    <a:cubicBezTo>
                      <a:pt x="31" y="24"/>
                      <a:pt x="44" y="24"/>
                      <a:pt x="44" y="24"/>
                    </a:cubicBezTo>
                    <a:cubicBezTo>
                      <a:pt x="51" y="26"/>
                      <a:pt x="62" y="16"/>
                      <a:pt x="62" y="16"/>
                    </a:cubicBezTo>
                    <a:cubicBezTo>
                      <a:pt x="69" y="5"/>
                      <a:pt x="84" y="8"/>
                      <a:pt x="84" y="8"/>
                    </a:cubicBezTo>
                    <a:cubicBezTo>
                      <a:pt x="98" y="0"/>
                      <a:pt x="100" y="14"/>
                      <a:pt x="115" y="5"/>
                    </a:cubicBez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4" name="Freeform 31"/>
              <p:cNvSpPr>
                <a:spLocks/>
              </p:cNvSpPr>
              <p:nvPr/>
            </p:nvSpPr>
            <p:spPr bwMode="auto">
              <a:xfrm>
                <a:off x="4726902" y="3911048"/>
                <a:ext cx="59888" cy="299158"/>
              </a:xfrm>
              <a:custGeom>
                <a:avLst/>
                <a:gdLst/>
                <a:ahLst/>
                <a:cxnLst>
                  <a:cxn ang="0">
                    <a:pos x="13" y="120"/>
                  </a:cxn>
                  <a:cxn ang="0">
                    <a:pos x="13" y="105"/>
                  </a:cxn>
                  <a:cxn ang="0">
                    <a:pos x="6" y="79"/>
                  </a:cxn>
                  <a:cxn ang="0">
                    <a:pos x="12" y="67"/>
                  </a:cxn>
                  <a:cxn ang="0">
                    <a:pos x="20" y="52"/>
                  </a:cxn>
                  <a:cxn ang="0">
                    <a:pos x="12" y="32"/>
                  </a:cxn>
                  <a:cxn ang="0">
                    <a:pos x="6" y="15"/>
                  </a:cxn>
                  <a:cxn ang="0">
                    <a:pos x="10" y="0"/>
                  </a:cxn>
                </a:cxnLst>
                <a:rect l="0" t="0" r="r" b="b"/>
                <a:pathLst>
                  <a:path w="21" h="120">
                    <a:moveTo>
                      <a:pt x="13" y="120"/>
                    </a:moveTo>
                    <a:cubicBezTo>
                      <a:pt x="8" y="118"/>
                      <a:pt x="13" y="105"/>
                      <a:pt x="13" y="105"/>
                    </a:cubicBezTo>
                    <a:cubicBezTo>
                      <a:pt x="21" y="85"/>
                      <a:pt x="6" y="79"/>
                      <a:pt x="6" y="79"/>
                    </a:cubicBezTo>
                    <a:cubicBezTo>
                      <a:pt x="1" y="71"/>
                      <a:pt x="7" y="65"/>
                      <a:pt x="12" y="67"/>
                    </a:cubicBezTo>
                    <a:cubicBezTo>
                      <a:pt x="20" y="72"/>
                      <a:pt x="20" y="52"/>
                      <a:pt x="20" y="52"/>
                    </a:cubicBezTo>
                    <a:cubicBezTo>
                      <a:pt x="19" y="40"/>
                      <a:pt x="12" y="32"/>
                      <a:pt x="12" y="32"/>
                    </a:cubicBezTo>
                    <a:cubicBezTo>
                      <a:pt x="12" y="23"/>
                      <a:pt x="6" y="15"/>
                      <a:pt x="6" y="15"/>
                    </a:cubicBezTo>
                    <a:cubicBezTo>
                      <a:pt x="0" y="4"/>
                      <a:pt x="10" y="0"/>
                      <a:pt x="10" y="0"/>
                    </a:cubicBezTo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5" name="Freeform 30"/>
              <p:cNvSpPr>
                <a:spLocks/>
              </p:cNvSpPr>
              <p:nvPr/>
            </p:nvSpPr>
            <p:spPr bwMode="auto">
              <a:xfrm>
                <a:off x="4618015" y="3916414"/>
                <a:ext cx="117053" cy="134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" y="0"/>
                  </a:cxn>
                  <a:cxn ang="0">
                    <a:pos x="42" y="6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cubicBezTo>
                      <a:pt x="12" y="4"/>
                      <a:pt x="21" y="0"/>
                      <a:pt x="21" y="0"/>
                    </a:cubicBezTo>
                    <a:cubicBezTo>
                      <a:pt x="34" y="1"/>
                      <a:pt x="42" y="6"/>
                      <a:pt x="42" y="6"/>
                    </a:cubicBezTo>
                  </a:path>
                </a:pathLst>
              </a:custGeom>
              <a:solidFill>
                <a:srgbClr val="99CCFF"/>
              </a:solidFill>
              <a:ln w="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6" name="Freeform 29"/>
              <p:cNvSpPr>
                <a:spLocks/>
              </p:cNvSpPr>
              <p:nvPr/>
            </p:nvSpPr>
            <p:spPr bwMode="auto">
              <a:xfrm>
                <a:off x="4133468" y="3676284"/>
                <a:ext cx="42193" cy="14756"/>
              </a:xfrm>
              <a:custGeom>
                <a:avLst/>
                <a:gdLst/>
                <a:ahLst/>
                <a:cxnLst>
                  <a:cxn ang="0">
                    <a:pos x="15" y="6"/>
                  </a:cxn>
                  <a:cxn ang="0">
                    <a:pos x="0" y="0"/>
                  </a:cxn>
                </a:cxnLst>
                <a:rect l="0" t="0" r="r" b="b"/>
                <a:pathLst>
                  <a:path w="15" h="6">
                    <a:moveTo>
                      <a:pt x="15" y="6"/>
                    </a:moveTo>
                    <a:cubicBezTo>
                      <a:pt x="14" y="0"/>
                      <a:pt x="0" y="0"/>
                      <a:pt x="0" y="0"/>
                    </a:cubicBezTo>
                  </a:path>
                </a:pathLst>
              </a:custGeom>
              <a:solidFill>
                <a:srgbClr val="99C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7" name="Line 28"/>
              <p:cNvSpPr>
                <a:spLocks noChangeShapeType="1"/>
              </p:cNvSpPr>
              <p:nvPr/>
            </p:nvSpPr>
            <p:spPr bwMode="auto">
              <a:xfrm flipH="1" flipV="1">
                <a:off x="3612172" y="3452251"/>
                <a:ext cx="25861" cy="13415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8" name="Freeform 27"/>
              <p:cNvSpPr>
                <a:spLocks/>
              </p:cNvSpPr>
              <p:nvPr/>
            </p:nvSpPr>
            <p:spPr bwMode="auto">
              <a:xfrm>
                <a:off x="3496480" y="3366394"/>
                <a:ext cx="65332" cy="55002"/>
              </a:xfrm>
              <a:custGeom>
                <a:avLst/>
                <a:gdLst/>
                <a:ahLst/>
                <a:cxnLst>
                  <a:cxn ang="0">
                    <a:pos x="23" y="22"/>
                  </a:cxn>
                  <a:cxn ang="0">
                    <a:pos x="15" y="13"/>
                  </a:cxn>
                  <a:cxn ang="0">
                    <a:pos x="2" y="0"/>
                  </a:cxn>
                </a:cxnLst>
                <a:rect l="0" t="0" r="r" b="b"/>
                <a:pathLst>
                  <a:path w="23" h="22">
                    <a:moveTo>
                      <a:pt x="23" y="22"/>
                    </a:moveTo>
                    <a:cubicBezTo>
                      <a:pt x="16" y="22"/>
                      <a:pt x="22" y="14"/>
                      <a:pt x="15" y="13"/>
                    </a:cubicBezTo>
                    <a:cubicBezTo>
                      <a:pt x="0" y="6"/>
                      <a:pt x="2" y="0"/>
                      <a:pt x="2" y="0"/>
                    </a:cubicBezTo>
                  </a:path>
                </a:pathLst>
              </a:custGeom>
              <a:solidFill>
                <a:srgbClr val="99CCFF"/>
              </a:solidFill>
              <a:ln w="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39" name="Freeform 26"/>
              <p:cNvSpPr>
                <a:spLocks/>
              </p:cNvSpPr>
              <p:nvPr/>
            </p:nvSpPr>
            <p:spPr bwMode="auto">
              <a:xfrm>
                <a:off x="3474703" y="3248341"/>
                <a:ext cx="38110" cy="20123"/>
              </a:xfrm>
              <a:custGeom>
                <a:avLst/>
                <a:gdLst/>
                <a:ahLst/>
                <a:cxnLst>
                  <a:cxn ang="0">
                    <a:pos x="13" y="8"/>
                  </a:cxn>
                  <a:cxn ang="0">
                    <a:pos x="0" y="4"/>
                  </a:cxn>
                </a:cxnLst>
                <a:rect l="0" t="0" r="r" b="b"/>
                <a:pathLst>
                  <a:path w="14" h="8">
                    <a:moveTo>
                      <a:pt x="13" y="8"/>
                    </a:moveTo>
                    <a:cubicBezTo>
                      <a:pt x="14" y="0"/>
                      <a:pt x="0" y="4"/>
                      <a:pt x="0" y="4"/>
                    </a:cubicBezTo>
                  </a:path>
                </a:pathLst>
              </a:custGeom>
              <a:solidFill>
                <a:srgbClr val="99C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0" name="Freeform 25"/>
              <p:cNvSpPr>
                <a:spLocks/>
              </p:cNvSpPr>
              <p:nvPr/>
            </p:nvSpPr>
            <p:spPr bwMode="auto">
              <a:xfrm>
                <a:off x="3192957" y="2988087"/>
                <a:ext cx="57166" cy="160982"/>
              </a:xfrm>
              <a:custGeom>
                <a:avLst/>
                <a:gdLst/>
                <a:ahLst/>
                <a:cxnLst>
                  <a:cxn ang="0">
                    <a:pos x="20" y="64"/>
                  </a:cxn>
                  <a:cxn ang="0">
                    <a:pos x="8" y="42"/>
                  </a:cxn>
                  <a:cxn ang="0">
                    <a:pos x="1" y="21"/>
                  </a:cxn>
                  <a:cxn ang="0">
                    <a:pos x="0" y="0"/>
                  </a:cxn>
                </a:cxnLst>
                <a:rect l="0" t="0" r="r" b="b"/>
                <a:pathLst>
                  <a:path w="20" h="64">
                    <a:moveTo>
                      <a:pt x="20" y="64"/>
                    </a:moveTo>
                    <a:cubicBezTo>
                      <a:pt x="10" y="54"/>
                      <a:pt x="8" y="42"/>
                      <a:pt x="8" y="42"/>
                    </a:cubicBezTo>
                    <a:cubicBezTo>
                      <a:pt x="0" y="30"/>
                      <a:pt x="1" y="21"/>
                      <a:pt x="1" y="21"/>
                    </a:cubicBezTo>
                    <a:cubicBezTo>
                      <a:pt x="3" y="9"/>
                      <a:pt x="0" y="0"/>
                      <a:pt x="0" y="0"/>
                    </a:cubicBez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1" name="Freeform 24"/>
              <p:cNvSpPr>
                <a:spLocks/>
              </p:cNvSpPr>
              <p:nvPr/>
            </p:nvSpPr>
            <p:spPr bwMode="auto">
              <a:xfrm>
                <a:off x="4141635" y="4206181"/>
                <a:ext cx="710487" cy="517824"/>
              </a:xfrm>
              <a:custGeom>
                <a:avLst/>
                <a:gdLst/>
                <a:ahLst/>
                <a:cxnLst>
                  <a:cxn ang="0">
                    <a:pos x="0" y="207"/>
                  </a:cxn>
                  <a:cxn ang="0">
                    <a:pos x="25" y="196"/>
                  </a:cxn>
                  <a:cxn ang="0">
                    <a:pos x="51" y="181"/>
                  </a:cxn>
                  <a:cxn ang="0">
                    <a:pos x="55" y="162"/>
                  </a:cxn>
                  <a:cxn ang="0">
                    <a:pos x="71" y="141"/>
                  </a:cxn>
                  <a:cxn ang="0">
                    <a:pos x="89" y="106"/>
                  </a:cxn>
                  <a:cxn ang="0">
                    <a:pos x="107" y="97"/>
                  </a:cxn>
                  <a:cxn ang="0">
                    <a:pos x="93" y="87"/>
                  </a:cxn>
                  <a:cxn ang="0">
                    <a:pos x="111" y="82"/>
                  </a:cxn>
                  <a:cxn ang="0">
                    <a:pos x="134" y="68"/>
                  </a:cxn>
                  <a:cxn ang="0">
                    <a:pos x="153" y="62"/>
                  </a:cxn>
                  <a:cxn ang="0">
                    <a:pos x="153" y="62"/>
                  </a:cxn>
                  <a:cxn ang="0">
                    <a:pos x="176" y="63"/>
                  </a:cxn>
                  <a:cxn ang="0">
                    <a:pos x="193" y="74"/>
                  </a:cxn>
                  <a:cxn ang="0">
                    <a:pos x="193" y="74"/>
                  </a:cxn>
                  <a:cxn ang="0">
                    <a:pos x="215" y="78"/>
                  </a:cxn>
                  <a:cxn ang="0">
                    <a:pos x="235" y="71"/>
                  </a:cxn>
                  <a:cxn ang="0">
                    <a:pos x="248" y="54"/>
                  </a:cxn>
                  <a:cxn ang="0">
                    <a:pos x="236" y="27"/>
                  </a:cxn>
                  <a:cxn ang="0">
                    <a:pos x="219" y="1"/>
                  </a:cxn>
                  <a:cxn ang="0">
                    <a:pos x="220" y="34"/>
                  </a:cxn>
                  <a:cxn ang="0">
                    <a:pos x="195" y="53"/>
                  </a:cxn>
                  <a:cxn ang="0">
                    <a:pos x="195" y="53"/>
                  </a:cxn>
                  <a:cxn ang="0">
                    <a:pos x="172" y="50"/>
                  </a:cxn>
                  <a:cxn ang="0">
                    <a:pos x="172" y="50"/>
                  </a:cxn>
                  <a:cxn ang="0">
                    <a:pos x="143" y="51"/>
                  </a:cxn>
                  <a:cxn ang="0">
                    <a:pos x="119" y="49"/>
                  </a:cxn>
                  <a:cxn ang="0">
                    <a:pos x="103" y="60"/>
                  </a:cxn>
                  <a:cxn ang="0">
                    <a:pos x="86" y="56"/>
                  </a:cxn>
                  <a:cxn ang="0">
                    <a:pos x="83" y="80"/>
                  </a:cxn>
                  <a:cxn ang="0">
                    <a:pos x="77" y="113"/>
                  </a:cxn>
                  <a:cxn ang="0">
                    <a:pos x="64" y="127"/>
                  </a:cxn>
                  <a:cxn ang="0">
                    <a:pos x="54" y="148"/>
                  </a:cxn>
                  <a:cxn ang="0">
                    <a:pos x="44" y="168"/>
                  </a:cxn>
                  <a:cxn ang="0">
                    <a:pos x="31" y="188"/>
                  </a:cxn>
                  <a:cxn ang="0">
                    <a:pos x="16" y="195"/>
                  </a:cxn>
                  <a:cxn ang="0">
                    <a:pos x="0" y="207"/>
                  </a:cxn>
                  <a:cxn ang="0">
                    <a:pos x="0" y="207"/>
                  </a:cxn>
                </a:cxnLst>
                <a:rect l="0" t="0" r="r" b="b"/>
                <a:pathLst>
                  <a:path w="251" h="207">
                    <a:moveTo>
                      <a:pt x="0" y="207"/>
                    </a:moveTo>
                    <a:cubicBezTo>
                      <a:pt x="18" y="206"/>
                      <a:pt x="25" y="196"/>
                      <a:pt x="25" y="196"/>
                    </a:cubicBezTo>
                    <a:cubicBezTo>
                      <a:pt x="52" y="196"/>
                      <a:pt x="51" y="181"/>
                      <a:pt x="51" y="181"/>
                    </a:cubicBezTo>
                    <a:cubicBezTo>
                      <a:pt x="51" y="181"/>
                      <a:pt x="56" y="176"/>
                      <a:pt x="55" y="162"/>
                    </a:cubicBezTo>
                    <a:cubicBezTo>
                      <a:pt x="73" y="151"/>
                      <a:pt x="71" y="141"/>
                      <a:pt x="71" y="141"/>
                    </a:cubicBezTo>
                    <a:cubicBezTo>
                      <a:pt x="88" y="122"/>
                      <a:pt x="89" y="106"/>
                      <a:pt x="89" y="106"/>
                    </a:cubicBezTo>
                    <a:cubicBezTo>
                      <a:pt x="95" y="97"/>
                      <a:pt x="107" y="97"/>
                      <a:pt x="107" y="97"/>
                    </a:cubicBezTo>
                    <a:cubicBezTo>
                      <a:pt x="108" y="90"/>
                      <a:pt x="93" y="97"/>
                      <a:pt x="93" y="87"/>
                    </a:cubicBezTo>
                    <a:cubicBezTo>
                      <a:pt x="93" y="83"/>
                      <a:pt x="103" y="82"/>
                      <a:pt x="111" y="82"/>
                    </a:cubicBezTo>
                    <a:cubicBezTo>
                      <a:pt x="133" y="81"/>
                      <a:pt x="134" y="68"/>
                      <a:pt x="134" y="68"/>
                    </a:cubicBezTo>
                    <a:cubicBezTo>
                      <a:pt x="150" y="69"/>
                      <a:pt x="153" y="62"/>
                      <a:pt x="153" y="62"/>
                    </a:cubicBezTo>
                    <a:cubicBezTo>
                      <a:pt x="153" y="62"/>
                      <a:pt x="153" y="62"/>
                      <a:pt x="153" y="62"/>
                    </a:cubicBezTo>
                    <a:cubicBezTo>
                      <a:pt x="176" y="63"/>
                      <a:pt x="176" y="63"/>
                      <a:pt x="176" y="63"/>
                    </a:cubicBezTo>
                    <a:cubicBezTo>
                      <a:pt x="193" y="74"/>
                      <a:pt x="193" y="74"/>
                      <a:pt x="193" y="74"/>
                    </a:cubicBezTo>
                    <a:cubicBezTo>
                      <a:pt x="193" y="74"/>
                      <a:pt x="193" y="74"/>
                      <a:pt x="193" y="74"/>
                    </a:cubicBezTo>
                    <a:cubicBezTo>
                      <a:pt x="205" y="88"/>
                      <a:pt x="215" y="78"/>
                      <a:pt x="215" y="78"/>
                    </a:cubicBezTo>
                    <a:cubicBezTo>
                      <a:pt x="220" y="72"/>
                      <a:pt x="235" y="71"/>
                      <a:pt x="235" y="71"/>
                    </a:cubicBezTo>
                    <a:cubicBezTo>
                      <a:pt x="251" y="73"/>
                      <a:pt x="248" y="54"/>
                      <a:pt x="248" y="54"/>
                    </a:cubicBezTo>
                    <a:cubicBezTo>
                      <a:pt x="248" y="37"/>
                      <a:pt x="236" y="27"/>
                      <a:pt x="236" y="27"/>
                    </a:cubicBezTo>
                    <a:cubicBezTo>
                      <a:pt x="227" y="0"/>
                      <a:pt x="219" y="1"/>
                      <a:pt x="219" y="1"/>
                    </a:cubicBezTo>
                    <a:cubicBezTo>
                      <a:pt x="231" y="29"/>
                      <a:pt x="220" y="34"/>
                      <a:pt x="220" y="34"/>
                    </a:cubicBezTo>
                    <a:cubicBezTo>
                      <a:pt x="212" y="59"/>
                      <a:pt x="195" y="53"/>
                      <a:pt x="195" y="53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72" y="50"/>
                      <a:pt x="172" y="50"/>
                      <a:pt x="172" y="50"/>
                    </a:cubicBezTo>
                    <a:cubicBezTo>
                      <a:pt x="172" y="50"/>
                      <a:pt x="172" y="50"/>
                      <a:pt x="172" y="50"/>
                    </a:cubicBezTo>
                    <a:cubicBezTo>
                      <a:pt x="158" y="43"/>
                      <a:pt x="143" y="51"/>
                      <a:pt x="143" y="51"/>
                    </a:cubicBezTo>
                    <a:cubicBezTo>
                      <a:pt x="127" y="43"/>
                      <a:pt x="119" y="49"/>
                      <a:pt x="119" y="49"/>
                    </a:cubicBezTo>
                    <a:cubicBezTo>
                      <a:pt x="118" y="67"/>
                      <a:pt x="103" y="60"/>
                      <a:pt x="103" y="60"/>
                    </a:cubicBezTo>
                    <a:cubicBezTo>
                      <a:pt x="98" y="50"/>
                      <a:pt x="86" y="56"/>
                      <a:pt x="86" y="56"/>
                    </a:cubicBezTo>
                    <a:cubicBezTo>
                      <a:pt x="73" y="67"/>
                      <a:pt x="83" y="71"/>
                      <a:pt x="83" y="80"/>
                    </a:cubicBezTo>
                    <a:cubicBezTo>
                      <a:pt x="93" y="97"/>
                      <a:pt x="77" y="113"/>
                      <a:pt x="77" y="113"/>
                    </a:cubicBezTo>
                    <a:cubicBezTo>
                      <a:pt x="73" y="124"/>
                      <a:pt x="64" y="127"/>
                      <a:pt x="64" y="127"/>
                    </a:cubicBezTo>
                    <a:cubicBezTo>
                      <a:pt x="66" y="138"/>
                      <a:pt x="54" y="148"/>
                      <a:pt x="54" y="148"/>
                    </a:cubicBezTo>
                    <a:cubicBezTo>
                      <a:pt x="36" y="158"/>
                      <a:pt x="44" y="168"/>
                      <a:pt x="44" y="168"/>
                    </a:cubicBezTo>
                    <a:cubicBezTo>
                      <a:pt x="45" y="189"/>
                      <a:pt x="31" y="188"/>
                      <a:pt x="31" y="188"/>
                    </a:cubicBezTo>
                    <a:cubicBezTo>
                      <a:pt x="24" y="185"/>
                      <a:pt x="16" y="195"/>
                      <a:pt x="16" y="195"/>
                    </a:cubicBezTo>
                    <a:cubicBezTo>
                      <a:pt x="12" y="203"/>
                      <a:pt x="0" y="207"/>
                      <a:pt x="0" y="207"/>
                    </a:cubicBezTo>
                    <a:cubicBezTo>
                      <a:pt x="0" y="207"/>
                      <a:pt x="0" y="207"/>
                      <a:pt x="0" y="20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2" name="Freeform 23"/>
              <p:cNvSpPr>
                <a:spLocks/>
              </p:cNvSpPr>
              <p:nvPr/>
            </p:nvSpPr>
            <p:spPr bwMode="auto">
              <a:xfrm>
                <a:off x="4743235" y="3842631"/>
                <a:ext cx="63971" cy="73783"/>
              </a:xfrm>
              <a:custGeom>
                <a:avLst/>
                <a:gdLst/>
                <a:ahLst/>
                <a:cxnLst>
                  <a:cxn ang="0">
                    <a:pos x="7" y="29"/>
                  </a:cxn>
                  <a:cxn ang="0">
                    <a:pos x="13" y="0"/>
                  </a:cxn>
                  <a:cxn ang="0">
                    <a:pos x="7" y="29"/>
                  </a:cxn>
                  <a:cxn ang="0">
                    <a:pos x="7" y="29"/>
                  </a:cxn>
                </a:cxnLst>
                <a:rect l="0" t="0" r="r" b="b"/>
                <a:pathLst>
                  <a:path w="23" h="29">
                    <a:moveTo>
                      <a:pt x="7" y="29"/>
                    </a:moveTo>
                    <a:cubicBezTo>
                      <a:pt x="23" y="23"/>
                      <a:pt x="13" y="0"/>
                      <a:pt x="13" y="0"/>
                    </a:cubicBezTo>
                    <a:cubicBezTo>
                      <a:pt x="0" y="20"/>
                      <a:pt x="7" y="29"/>
                      <a:pt x="7" y="29"/>
                    </a:cubicBezTo>
                    <a:cubicBezTo>
                      <a:pt x="7" y="29"/>
                      <a:pt x="7" y="29"/>
                      <a:pt x="7" y="29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3" name="Freeform 22"/>
              <p:cNvSpPr>
                <a:spLocks/>
              </p:cNvSpPr>
              <p:nvPr/>
            </p:nvSpPr>
            <p:spPr bwMode="auto">
              <a:xfrm>
                <a:off x="4157968" y="3676284"/>
                <a:ext cx="460047" cy="241472"/>
              </a:xfrm>
              <a:custGeom>
                <a:avLst/>
                <a:gdLst/>
                <a:ahLst/>
                <a:cxnLst>
                  <a:cxn ang="0">
                    <a:pos x="162" y="94"/>
                  </a:cxn>
                  <a:cxn ang="0">
                    <a:pos x="124" y="65"/>
                  </a:cxn>
                  <a:cxn ang="0">
                    <a:pos x="75" y="34"/>
                  </a:cxn>
                  <a:cxn ang="0">
                    <a:pos x="82" y="23"/>
                  </a:cxn>
                  <a:cxn ang="0">
                    <a:pos x="56" y="20"/>
                  </a:cxn>
                  <a:cxn ang="0">
                    <a:pos x="32" y="16"/>
                  </a:cxn>
                  <a:cxn ang="0">
                    <a:pos x="2" y="2"/>
                  </a:cxn>
                  <a:cxn ang="0">
                    <a:pos x="19" y="20"/>
                  </a:cxn>
                  <a:cxn ang="0">
                    <a:pos x="35" y="20"/>
                  </a:cxn>
                  <a:cxn ang="0">
                    <a:pos x="53" y="34"/>
                  </a:cxn>
                  <a:cxn ang="0">
                    <a:pos x="67" y="45"/>
                  </a:cxn>
                  <a:cxn ang="0">
                    <a:pos x="77" y="50"/>
                  </a:cxn>
                  <a:cxn ang="0">
                    <a:pos x="93" y="59"/>
                  </a:cxn>
                  <a:cxn ang="0">
                    <a:pos x="115" y="73"/>
                  </a:cxn>
                  <a:cxn ang="0">
                    <a:pos x="129" y="86"/>
                  </a:cxn>
                  <a:cxn ang="0">
                    <a:pos x="149" y="91"/>
                  </a:cxn>
                  <a:cxn ang="0">
                    <a:pos x="162" y="94"/>
                  </a:cxn>
                  <a:cxn ang="0">
                    <a:pos x="162" y="94"/>
                  </a:cxn>
                </a:cxnLst>
                <a:rect l="0" t="0" r="r" b="b"/>
                <a:pathLst>
                  <a:path w="162" h="97">
                    <a:moveTo>
                      <a:pt x="162" y="94"/>
                    </a:moveTo>
                    <a:cubicBezTo>
                      <a:pt x="149" y="82"/>
                      <a:pt x="135" y="71"/>
                      <a:pt x="124" y="65"/>
                    </a:cubicBezTo>
                    <a:cubicBezTo>
                      <a:pt x="91" y="46"/>
                      <a:pt x="94" y="33"/>
                      <a:pt x="75" y="34"/>
                    </a:cubicBezTo>
                    <a:cubicBezTo>
                      <a:pt x="82" y="28"/>
                      <a:pt x="82" y="23"/>
                      <a:pt x="82" y="23"/>
                    </a:cubicBezTo>
                    <a:cubicBezTo>
                      <a:pt x="64" y="34"/>
                      <a:pt x="56" y="20"/>
                      <a:pt x="56" y="20"/>
                    </a:cubicBezTo>
                    <a:cubicBezTo>
                      <a:pt x="50" y="16"/>
                      <a:pt x="32" y="16"/>
                      <a:pt x="32" y="16"/>
                    </a:cubicBezTo>
                    <a:cubicBezTo>
                      <a:pt x="26" y="0"/>
                      <a:pt x="2" y="2"/>
                      <a:pt x="2" y="2"/>
                    </a:cubicBezTo>
                    <a:cubicBezTo>
                      <a:pt x="0" y="9"/>
                      <a:pt x="16" y="2"/>
                      <a:pt x="19" y="20"/>
                    </a:cubicBezTo>
                    <a:cubicBezTo>
                      <a:pt x="26" y="31"/>
                      <a:pt x="35" y="20"/>
                      <a:pt x="35" y="20"/>
                    </a:cubicBezTo>
                    <a:cubicBezTo>
                      <a:pt x="53" y="26"/>
                      <a:pt x="53" y="34"/>
                      <a:pt x="53" y="34"/>
                    </a:cubicBezTo>
                    <a:cubicBezTo>
                      <a:pt x="64" y="34"/>
                      <a:pt x="67" y="45"/>
                      <a:pt x="67" y="45"/>
                    </a:cubicBezTo>
                    <a:cubicBezTo>
                      <a:pt x="79" y="41"/>
                      <a:pt x="77" y="50"/>
                      <a:pt x="77" y="50"/>
                    </a:cubicBezTo>
                    <a:cubicBezTo>
                      <a:pt x="91" y="50"/>
                      <a:pt x="93" y="59"/>
                      <a:pt x="93" y="59"/>
                    </a:cubicBezTo>
                    <a:cubicBezTo>
                      <a:pt x="96" y="67"/>
                      <a:pt x="107" y="60"/>
                      <a:pt x="115" y="73"/>
                    </a:cubicBezTo>
                    <a:cubicBezTo>
                      <a:pt x="128" y="71"/>
                      <a:pt x="129" y="86"/>
                      <a:pt x="129" y="86"/>
                    </a:cubicBezTo>
                    <a:cubicBezTo>
                      <a:pt x="141" y="86"/>
                      <a:pt x="149" y="91"/>
                      <a:pt x="149" y="91"/>
                    </a:cubicBezTo>
                    <a:cubicBezTo>
                      <a:pt x="154" y="97"/>
                      <a:pt x="162" y="94"/>
                      <a:pt x="162" y="94"/>
                    </a:cubicBezTo>
                    <a:cubicBezTo>
                      <a:pt x="162" y="94"/>
                      <a:pt x="162" y="94"/>
                      <a:pt x="162" y="9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4" name="Freeform 21"/>
              <p:cNvSpPr>
                <a:spLocks/>
              </p:cNvSpPr>
              <p:nvPr/>
            </p:nvSpPr>
            <p:spPr bwMode="auto">
              <a:xfrm>
                <a:off x="3496480" y="3260415"/>
                <a:ext cx="58526" cy="124760"/>
              </a:xfrm>
              <a:custGeom>
                <a:avLst/>
                <a:gdLst/>
                <a:ahLst/>
                <a:cxnLst>
                  <a:cxn ang="0">
                    <a:pos x="3" y="48"/>
                  </a:cxn>
                  <a:cxn ang="0">
                    <a:pos x="18" y="27"/>
                  </a:cxn>
                  <a:cxn ang="0">
                    <a:pos x="8" y="4"/>
                  </a:cxn>
                  <a:cxn ang="0">
                    <a:pos x="0" y="23"/>
                  </a:cxn>
                  <a:cxn ang="0">
                    <a:pos x="3" y="48"/>
                  </a:cxn>
                  <a:cxn ang="0">
                    <a:pos x="3" y="48"/>
                  </a:cxn>
                </a:cxnLst>
                <a:rect l="0" t="0" r="r" b="b"/>
                <a:pathLst>
                  <a:path w="21" h="50">
                    <a:moveTo>
                      <a:pt x="3" y="48"/>
                    </a:moveTo>
                    <a:cubicBezTo>
                      <a:pt x="15" y="50"/>
                      <a:pt x="18" y="27"/>
                      <a:pt x="18" y="27"/>
                    </a:cubicBezTo>
                    <a:cubicBezTo>
                      <a:pt x="21" y="4"/>
                      <a:pt x="8" y="4"/>
                      <a:pt x="8" y="4"/>
                    </a:cubicBezTo>
                    <a:cubicBezTo>
                      <a:pt x="2" y="0"/>
                      <a:pt x="0" y="23"/>
                      <a:pt x="0" y="23"/>
                    </a:cubicBezTo>
                    <a:cubicBezTo>
                      <a:pt x="5" y="32"/>
                      <a:pt x="3" y="48"/>
                      <a:pt x="3" y="48"/>
                    </a:cubicBezTo>
                    <a:cubicBezTo>
                      <a:pt x="3" y="48"/>
                      <a:pt x="3" y="48"/>
                      <a:pt x="3" y="48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5" name="Freeform 20"/>
              <p:cNvSpPr>
                <a:spLocks/>
              </p:cNvSpPr>
              <p:nvPr/>
            </p:nvSpPr>
            <p:spPr bwMode="auto">
              <a:xfrm>
                <a:off x="3587672" y="3446885"/>
                <a:ext cx="579823" cy="277694"/>
              </a:xfrm>
              <a:custGeom>
                <a:avLst/>
                <a:gdLst/>
                <a:ahLst/>
                <a:cxnLst>
                  <a:cxn ang="0">
                    <a:pos x="117" y="44"/>
                  </a:cxn>
                  <a:cxn ang="0">
                    <a:pos x="80" y="26"/>
                  </a:cxn>
                  <a:cxn ang="0">
                    <a:pos x="51" y="17"/>
                  </a:cxn>
                  <a:cxn ang="0">
                    <a:pos x="36" y="0"/>
                  </a:cxn>
                  <a:cxn ang="0">
                    <a:pos x="31" y="9"/>
                  </a:cxn>
                  <a:cxn ang="0">
                    <a:pos x="40" y="22"/>
                  </a:cxn>
                  <a:cxn ang="0">
                    <a:pos x="65" y="44"/>
                  </a:cxn>
                  <a:cxn ang="0">
                    <a:pos x="91" y="56"/>
                  </a:cxn>
                  <a:cxn ang="0">
                    <a:pos x="120" y="74"/>
                  </a:cxn>
                  <a:cxn ang="0">
                    <a:pos x="127" y="94"/>
                  </a:cxn>
                  <a:cxn ang="0">
                    <a:pos x="153" y="92"/>
                  </a:cxn>
                  <a:cxn ang="0">
                    <a:pos x="157" y="111"/>
                  </a:cxn>
                  <a:cxn ang="0">
                    <a:pos x="157" y="111"/>
                  </a:cxn>
                  <a:cxn ang="0">
                    <a:pos x="181" y="110"/>
                  </a:cxn>
                  <a:cxn ang="0">
                    <a:pos x="181" y="110"/>
                  </a:cxn>
                  <a:cxn ang="0">
                    <a:pos x="180" y="95"/>
                  </a:cxn>
                  <a:cxn ang="0">
                    <a:pos x="197" y="103"/>
                  </a:cxn>
                  <a:cxn ang="0">
                    <a:pos x="205" y="91"/>
                  </a:cxn>
                  <a:cxn ang="0">
                    <a:pos x="182" y="86"/>
                  </a:cxn>
                  <a:cxn ang="0">
                    <a:pos x="158" y="59"/>
                  </a:cxn>
                  <a:cxn ang="0">
                    <a:pos x="150" y="48"/>
                  </a:cxn>
                  <a:cxn ang="0">
                    <a:pos x="126" y="21"/>
                  </a:cxn>
                  <a:cxn ang="0">
                    <a:pos x="120" y="11"/>
                  </a:cxn>
                  <a:cxn ang="0">
                    <a:pos x="118" y="31"/>
                  </a:cxn>
                  <a:cxn ang="0">
                    <a:pos x="117" y="44"/>
                  </a:cxn>
                  <a:cxn ang="0">
                    <a:pos x="117" y="44"/>
                  </a:cxn>
                </a:cxnLst>
                <a:rect l="0" t="0" r="r" b="b"/>
                <a:pathLst>
                  <a:path w="205" h="111">
                    <a:moveTo>
                      <a:pt x="117" y="44"/>
                    </a:moveTo>
                    <a:cubicBezTo>
                      <a:pt x="98" y="41"/>
                      <a:pt x="80" y="26"/>
                      <a:pt x="80" y="26"/>
                    </a:cubicBezTo>
                    <a:cubicBezTo>
                      <a:pt x="75" y="11"/>
                      <a:pt x="51" y="17"/>
                      <a:pt x="51" y="17"/>
                    </a:cubicBezTo>
                    <a:cubicBezTo>
                      <a:pt x="47" y="2"/>
                      <a:pt x="36" y="0"/>
                      <a:pt x="36" y="0"/>
                    </a:cubicBezTo>
                    <a:cubicBezTo>
                      <a:pt x="32" y="0"/>
                      <a:pt x="31" y="9"/>
                      <a:pt x="31" y="9"/>
                    </a:cubicBezTo>
                    <a:cubicBezTo>
                      <a:pt x="0" y="4"/>
                      <a:pt x="40" y="22"/>
                      <a:pt x="40" y="22"/>
                    </a:cubicBezTo>
                    <a:cubicBezTo>
                      <a:pt x="61" y="34"/>
                      <a:pt x="65" y="44"/>
                      <a:pt x="65" y="44"/>
                    </a:cubicBezTo>
                    <a:cubicBezTo>
                      <a:pt x="91" y="48"/>
                      <a:pt x="91" y="56"/>
                      <a:pt x="91" y="56"/>
                    </a:cubicBezTo>
                    <a:cubicBezTo>
                      <a:pt x="116" y="66"/>
                      <a:pt x="120" y="74"/>
                      <a:pt x="120" y="74"/>
                    </a:cubicBezTo>
                    <a:cubicBezTo>
                      <a:pt x="133" y="81"/>
                      <a:pt x="127" y="94"/>
                      <a:pt x="127" y="94"/>
                    </a:cubicBezTo>
                    <a:cubicBezTo>
                      <a:pt x="132" y="98"/>
                      <a:pt x="138" y="86"/>
                      <a:pt x="153" y="92"/>
                    </a:cubicBezTo>
                    <a:cubicBezTo>
                      <a:pt x="189" y="96"/>
                      <a:pt x="157" y="111"/>
                      <a:pt x="157" y="111"/>
                    </a:cubicBezTo>
                    <a:cubicBezTo>
                      <a:pt x="157" y="111"/>
                      <a:pt x="157" y="111"/>
                      <a:pt x="157" y="111"/>
                    </a:cubicBezTo>
                    <a:cubicBezTo>
                      <a:pt x="181" y="110"/>
                      <a:pt x="181" y="110"/>
                      <a:pt x="181" y="110"/>
                    </a:cubicBezTo>
                    <a:cubicBezTo>
                      <a:pt x="181" y="110"/>
                      <a:pt x="181" y="110"/>
                      <a:pt x="181" y="110"/>
                    </a:cubicBezTo>
                    <a:cubicBezTo>
                      <a:pt x="171" y="97"/>
                      <a:pt x="180" y="95"/>
                      <a:pt x="180" y="95"/>
                    </a:cubicBezTo>
                    <a:cubicBezTo>
                      <a:pt x="194" y="97"/>
                      <a:pt x="197" y="103"/>
                      <a:pt x="197" y="103"/>
                    </a:cubicBezTo>
                    <a:cubicBezTo>
                      <a:pt x="196" y="96"/>
                      <a:pt x="205" y="91"/>
                      <a:pt x="205" y="91"/>
                    </a:cubicBezTo>
                    <a:cubicBezTo>
                      <a:pt x="188" y="96"/>
                      <a:pt x="182" y="86"/>
                      <a:pt x="182" y="86"/>
                    </a:cubicBezTo>
                    <a:cubicBezTo>
                      <a:pt x="174" y="72"/>
                      <a:pt x="158" y="59"/>
                      <a:pt x="158" y="59"/>
                    </a:cubicBezTo>
                    <a:cubicBezTo>
                      <a:pt x="157" y="52"/>
                      <a:pt x="150" y="48"/>
                      <a:pt x="150" y="48"/>
                    </a:cubicBezTo>
                    <a:cubicBezTo>
                      <a:pt x="146" y="33"/>
                      <a:pt x="126" y="21"/>
                      <a:pt x="126" y="21"/>
                    </a:cubicBezTo>
                    <a:cubicBezTo>
                      <a:pt x="120" y="20"/>
                      <a:pt x="120" y="11"/>
                      <a:pt x="120" y="11"/>
                    </a:cubicBezTo>
                    <a:cubicBezTo>
                      <a:pt x="104" y="25"/>
                      <a:pt x="118" y="31"/>
                      <a:pt x="118" y="31"/>
                    </a:cubicBezTo>
                    <a:cubicBezTo>
                      <a:pt x="124" y="44"/>
                      <a:pt x="117" y="44"/>
                      <a:pt x="117" y="44"/>
                    </a:cubicBezTo>
                    <a:cubicBezTo>
                      <a:pt x="117" y="44"/>
                      <a:pt x="117" y="44"/>
                      <a:pt x="117" y="4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6" name="Freeform 19"/>
              <p:cNvSpPr>
                <a:spLocks/>
              </p:cNvSpPr>
              <p:nvPr/>
            </p:nvSpPr>
            <p:spPr bwMode="auto">
              <a:xfrm>
                <a:off x="3561812" y="3418713"/>
                <a:ext cx="63971" cy="46953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9" y="6"/>
                  </a:cxn>
                  <a:cxn ang="0">
                    <a:pos x="19" y="6"/>
                  </a:cxn>
                  <a:cxn ang="0">
                    <a:pos x="23" y="17"/>
                  </a:cxn>
                  <a:cxn ang="0">
                    <a:pos x="23" y="17"/>
                  </a:cxn>
                  <a:cxn ang="0">
                    <a:pos x="14" y="7"/>
                  </a:cxn>
                  <a:cxn ang="0">
                    <a:pos x="0" y="2"/>
                  </a:cxn>
                  <a:cxn ang="0">
                    <a:pos x="0" y="2"/>
                  </a:cxn>
                </a:cxnLst>
                <a:rect l="0" t="0" r="r" b="b"/>
                <a:pathLst>
                  <a:path w="23" h="19">
                    <a:moveTo>
                      <a:pt x="0" y="2"/>
                    </a:moveTo>
                    <a:cubicBezTo>
                      <a:pt x="9" y="0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19" y="19"/>
                      <a:pt x="14" y="7"/>
                      <a:pt x="14" y="7"/>
                    </a:cubicBezTo>
                    <a:cubicBezTo>
                      <a:pt x="9" y="3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7" name="Freeform 18"/>
              <p:cNvSpPr>
                <a:spLocks/>
              </p:cNvSpPr>
              <p:nvPr/>
            </p:nvSpPr>
            <p:spPr bwMode="auto">
              <a:xfrm>
                <a:off x="3250123" y="3132971"/>
                <a:ext cx="231385" cy="165006"/>
              </a:xfrm>
              <a:custGeom>
                <a:avLst/>
                <a:gdLst/>
                <a:ahLst/>
                <a:cxnLst>
                  <a:cxn ang="0">
                    <a:pos x="32" y="37"/>
                  </a:cxn>
                  <a:cxn ang="0">
                    <a:pos x="13" y="24"/>
                  </a:cxn>
                  <a:cxn ang="0">
                    <a:pos x="0" y="6"/>
                  </a:cxn>
                  <a:cxn ang="0">
                    <a:pos x="11" y="31"/>
                  </a:cxn>
                  <a:cxn ang="0">
                    <a:pos x="39" y="53"/>
                  </a:cxn>
                  <a:cxn ang="0">
                    <a:pos x="66" y="64"/>
                  </a:cxn>
                  <a:cxn ang="0">
                    <a:pos x="82" y="51"/>
                  </a:cxn>
                  <a:cxn ang="0">
                    <a:pos x="64" y="51"/>
                  </a:cxn>
                  <a:cxn ang="0">
                    <a:pos x="47" y="50"/>
                  </a:cxn>
                  <a:cxn ang="0">
                    <a:pos x="47" y="50"/>
                  </a:cxn>
                  <a:cxn ang="0">
                    <a:pos x="32" y="37"/>
                  </a:cxn>
                </a:cxnLst>
                <a:rect l="0" t="0" r="r" b="b"/>
                <a:pathLst>
                  <a:path w="82" h="66">
                    <a:moveTo>
                      <a:pt x="32" y="37"/>
                    </a:moveTo>
                    <a:cubicBezTo>
                      <a:pt x="32" y="37"/>
                      <a:pt x="31" y="27"/>
                      <a:pt x="13" y="24"/>
                    </a:cubicBezTo>
                    <a:cubicBezTo>
                      <a:pt x="3" y="0"/>
                      <a:pt x="0" y="6"/>
                      <a:pt x="0" y="6"/>
                    </a:cubicBezTo>
                    <a:cubicBezTo>
                      <a:pt x="0" y="6"/>
                      <a:pt x="4" y="27"/>
                      <a:pt x="11" y="31"/>
                    </a:cubicBezTo>
                    <a:cubicBezTo>
                      <a:pt x="17" y="35"/>
                      <a:pt x="24" y="32"/>
                      <a:pt x="39" y="53"/>
                    </a:cubicBezTo>
                    <a:cubicBezTo>
                      <a:pt x="52" y="66"/>
                      <a:pt x="66" y="64"/>
                      <a:pt x="66" y="64"/>
                    </a:cubicBezTo>
                    <a:cubicBezTo>
                      <a:pt x="76" y="62"/>
                      <a:pt x="82" y="51"/>
                      <a:pt x="82" y="51"/>
                    </a:cubicBezTo>
                    <a:cubicBezTo>
                      <a:pt x="82" y="46"/>
                      <a:pt x="64" y="51"/>
                      <a:pt x="64" y="51"/>
                    </a:cubicBezTo>
                    <a:cubicBezTo>
                      <a:pt x="55" y="54"/>
                      <a:pt x="55" y="49"/>
                      <a:pt x="47" y="50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32" y="37"/>
                      <a:pt x="32" y="37"/>
                      <a:pt x="32" y="37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8" name="Freeform 17"/>
              <p:cNvSpPr>
                <a:spLocks/>
              </p:cNvSpPr>
              <p:nvPr/>
            </p:nvSpPr>
            <p:spPr bwMode="auto">
              <a:xfrm>
                <a:off x="3111292" y="2668807"/>
                <a:ext cx="119776" cy="316597"/>
              </a:xfrm>
              <a:custGeom>
                <a:avLst/>
                <a:gdLst/>
                <a:ahLst/>
                <a:cxnLst>
                  <a:cxn ang="0">
                    <a:pos x="29" y="126"/>
                  </a:cxn>
                  <a:cxn ang="0">
                    <a:pos x="15" y="88"/>
                  </a:cxn>
                  <a:cxn ang="0">
                    <a:pos x="11" y="51"/>
                  </a:cxn>
                  <a:cxn ang="0">
                    <a:pos x="0" y="48"/>
                  </a:cxn>
                  <a:cxn ang="0">
                    <a:pos x="25" y="23"/>
                  </a:cxn>
                  <a:cxn ang="0">
                    <a:pos x="37" y="16"/>
                  </a:cxn>
                  <a:cxn ang="0">
                    <a:pos x="35" y="35"/>
                  </a:cxn>
                  <a:cxn ang="0">
                    <a:pos x="35" y="57"/>
                  </a:cxn>
                  <a:cxn ang="0">
                    <a:pos x="32" y="99"/>
                  </a:cxn>
                  <a:cxn ang="0">
                    <a:pos x="29" y="126"/>
                  </a:cxn>
                  <a:cxn ang="0">
                    <a:pos x="29" y="126"/>
                  </a:cxn>
                </a:cxnLst>
                <a:rect l="0" t="0" r="r" b="b"/>
                <a:pathLst>
                  <a:path w="42" h="126">
                    <a:moveTo>
                      <a:pt x="29" y="126"/>
                    </a:moveTo>
                    <a:cubicBezTo>
                      <a:pt x="5" y="120"/>
                      <a:pt x="15" y="88"/>
                      <a:pt x="15" y="88"/>
                    </a:cubicBezTo>
                    <a:cubicBezTo>
                      <a:pt x="31" y="58"/>
                      <a:pt x="11" y="51"/>
                      <a:pt x="11" y="51"/>
                    </a:cubicBezTo>
                    <a:cubicBezTo>
                      <a:pt x="9" y="45"/>
                      <a:pt x="0" y="48"/>
                      <a:pt x="0" y="48"/>
                    </a:cubicBezTo>
                    <a:cubicBezTo>
                      <a:pt x="17" y="41"/>
                      <a:pt x="25" y="23"/>
                      <a:pt x="25" y="23"/>
                    </a:cubicBezTo>
                    <a:cubicBezTo>
                      <a:pt x="32" y="0"/>
                      <a:pt x="37" y="16"/>
                      <a:pt x="37" y="16"/>
                    </a:cubicBezTo>
                    <a:cubicBezTo>
                      <a:pt x="40" y="28"/>
                      <a:pt x="28" y="36"/>
                      <a:pt x="35" y="35"/>
                    </a:cubicBezTo>
                    <a:cubicBezTo>
                      <a:pt x="42" y="37"/>
                      <a:pt x="28" y="51"/>
                      <a:pt x="35" y="57"/>
                    </a:cubicBezTo>
                    <a:cubicBezTo>
                      <a:pt x="32" y="63"/>
                      <a:pt x="36" y="92"/>
                      <a:pt x="32" y="99"/>
                    </a:cubicBezTo>
                    <a:cubicBezTo>
                      <a:pt x="28" y="106"/>
                      <a:pt x="29" y="126"/>
                      <a:pt x="29" y="126"/>
                    </a:cubicBezTo>
                    <a:cubicBezTo>
                      <a:pt x="29" y="126"/>
                      <a:pt x="29" y="126"/>
                      <a:pt x="29" y="12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49" name="Freeform 43"/>
              <p:cNvSpPr>
                <a:spLocks/>
              </p:cNvSpPr>
              <p:nvPr/>
            </p:nvSpPr>
            <p:spPr bwMode="auto">
              <a:xfrm>
                <a:off x="5220976" y="3505911"/>
                <a:ext cx="894234" cy="1097357"/>
              </a:xfrm>
              <a:custGeom>
                <a:avLst/>
                <a:gdLst/>
                <a:ahLst/>
                <a:cxnLst>
                  <a:cxn ang="0">
                    <a:pos x="26" y="135"/>
                  </a:cxn>
                  <a:cxn ang="0">
                    <a:pos x="44" y="135"/>
                  </a:cxn>
                  <a:cxn ang="0">
                    <a:pos x="40" y="180"/>
                  </a:cxn>
                  <a:cxn ang="0">
                    <a:pos x="48" y="205"/>
                  </a:cxn>
                  <a:cxn ang="0">
                    <a:pos x="34" y="230"/>
                  </a:cxn>
                  <a:cxn ang="0">
                    <a:pos x="14" y="244"/>
                  </a:cxn>
                  <a:cxn ang="0">
                    <a:pos x="15" y="270"/>
                  </a:cxn>
                  <a:cxn ang="0">
                    <a:pos x="29" y="289"/>
                  </a:cxn>
                  <a:cxn ang="0">
                    <a:pos x="54" y="314"/>
                  </a:cxn>
                  <a:cxn ang="0">
                    <a:pos x="85" y="330"/>
                  </a:cxn>
                  <a:cxn ang="0">
                    <a:pos x="91" y="347"/>
                  </a:cxn>
                  <a:cxn ang="0">
                    <a:pos x="75" y="361"/>
                  </a:cxn>
                  <a:cxn ang="0">
                    <a:pos x="59" y="385"/>
                  </a:cxn>
                  <a:cxn ang="0">
                    <a:pos x="94" y="415"/>
                  </a:cxn>
                  <a:cxn ang="0">
                    <a:pos x="87" y="439"/>
                  </a:cxn>
                  <a:cxn ang="0">
                    <a:pos x="123" y="434"/>
                  </a:cxn>
                  <a:cxn ang="0">
                    <a:pos x="220" y="389"/>
                  </a:cxn>
                  <a:cxn ang="0">
                    <a:pos x="230" y="358"/>
                  </a:cxn>
                  <a:cxn ang="0">
                    <a:pos x="229" y="331"/>
                  </a:cxn>
                  <a:cxn ang="0">
                    <a:pos x="265" y="281"/>
                  </a:cxn>
                  <a:cxn ang="0">
                    <a:pos x="285" y="255"/>
                  </a:cxn>
                  <a:cxn ang="0">
                    <a:pos x="312" y="235"/>
                  </a:cxn>
                  <a:cxn ang="0">
                    <a:pos x="312" y="223"/>
                  </a:cxn>
                  <a:cxn ang="0">
                    <a:pos x="296" y="207"/>
                  </a:cxn>
                  <a:cxn ang="0">
                    <a:pos x="253" y="188"/>
                  </a:cxn>
                  <a:cxn ang="0">
                    <a:pos x="215" y="140"/>
                  </a:cxn>
                  <a:cxn ang="0">
                    <a:pos x="204" y="96"/>
                  </a:cxn>
                  <a:cxn ang="0">
                    <a:pos x="195" y="67"/>
                  </a:cxn>
                  <a:cxn ang="0">
                    <a:pos x="172" y="46"/>
                  </a:cxn>
                  <a:cxn ang="0">
                    <a:pos x="161" y="18"/>
                  </a:cxn>
                  <a:cxn ang="0">
                    <a:pos x="145" y="6"/>
                  </a:cxn>
                  <a:cxn ang="0">
                    <a:pos x="106" y="14"/>
                  </a:cxn>
                  <a:cxn ang="0">
                    <a:pos x="102" y="33"/>
                  </a:cxn>
                  <a:cxn ang="0">
                    <a:pos x="78" y="70"/>
                  </a:cxn>
                  <a:cxn ang="0">
                    <a:pos x="58" y="86"/>
                  </a:cxn>
                  <a:cxn ang="0">
                    <a:pos x="37" y="91"/>
                  </a:cxn>
                  <a:cxn ang="0">
                    <a:pos x="15" y="104"/>
                  </a:cxn>
                  <a:cxn ang="0">
                    <a:pos x="19" y="127"/>
                  </a:cxn>
                </a:cxnLst>
                <a:rect l="0" t="0" r="r" b="b"/>
                <a:pathLst>
                  <a:path w="316" h="439">
                    <a:moveTo>
                      <a:pt x="19" y="127"/>
                    </a:moveTo>
                    <a:cubicBezTo>
                      <a:pt x="34" y="131"/>
                      <a:pt x="26" y="135"/>
                      <a:pt x="26" y="135"/>
                    </a:cubicBezTo>
                    <a:cubicBezTo>
                      <a:pt x="20" y="141"/>
                      <a:pt x="30" y="145"/>
                      <a:pt x="31" y="137"/>
                    </a:cubicBezTo>
                    <a:cubicBezTo>
                      <a:pt x="37" y="131"/>
                      <a:pt x="44" y="135"/>
                      <a:pt x="44" y="135"/>
                    </a:cubicBezTo>
                    <a:cubicBezTo>
                      <a:pt x="44" y="138"/>
                      <a:pt x="33" y="144"/>
                      <a:pt x="37" y="155"/>
                    </a:cubicBezTo>
                    <a:cubicBezTo>
                      <a:pt x="32" y="180"/>
                      <a:pt x="40" y="180"/>
                      <a:pt x="40" y="180"/>
                    </a:cubicBezTo>
                    <a:cubicBezTo>
                      <a:pt x="50" y="182"/>
                      <a:pt x="51" y="193"/>
                      <a:pt x="51" y="193"/>
                    </a:cubicBezTo>
                    <a:cubicBezTo>
                      <a:pt x="55" y="202"/>
                      <a:pt x="48" y="205"/>
                      <a:pt x="48" y="205"/>
                    </a:cubicBezTo>
                    <a:cubicBezTo>
                      <a:pt x="40" y="206"/>
                      <a:pt x="48" y="220"/>
                      <a:pt x="48" y="220"/>
                    </a:cubicBezTo>
                    <a:cubicBezTo>
                      <a:pt x="55" y="237"/>
                      <a:pt x="34" y="230"/>
                      <a:pt x="34" y="230"/>
                    </a:cubicBezTo>
                    <a:cubicBezTo>
                      <a:pt x="21" y="215"/>
                      <a:pt x="14" y="226"/>
                      <a:pt x="14" y="226"/>
                    </a:cubicBezTo>
                    <a:cubicBezTo>
                      <a:pt x="5" y="237"/>
                      <a:pt x="14" y="244"/>
                      <a:pt x="14" y="244"/>
                    </a:cubicBezTo>
                    <a:cubicBezTo>
                      <a:pt x="24" y="252"/>
                      <a:pt x="14" y="255"/>
                      <a:pt x="14" y="255"/>
                    </a:cubicBezTo>
                    <a:cubicBezTo>
                      <a:pt x="0" y="257"/>
                      <a:pt x="15" y="270"/>
                      <a:pt x="15" y="270"/>
                    </a:cubicBezTo>
                    <a:cubicBezTo>
                      <a:pt x="16" y="279"/>
                      <a:pt x="21" y="278"/>
                      <a:pt x="21" y="278"/>
                    </a:cubicBezTo>
                    <a:cubicBezTo>
                      <a:pt x="28" y="278"/>
                      <a:pt x="29" y="289"/>
                      <a:pt x="29" y="289"/>
                    </a:cubicBezTo>
                    <a:cubicBezTo>
                      <a:pt x="33" y="297"/>
                      <a:pt x="39" y="308"/>
                      <a:pt x="39" y="308"/>
                    </a:cubicBezTo>
                    <a:cubicBezTo>
                      <a:pt x="49" y="305"/>
                      <a:pt x="54" y="314"/>
                      <a:pt x="54" y="314"/>
                    </a:cubicBezTo>
                    <a:cubicBezTo>
                      <a:pt x="58" y="321"/>
                      <a:pt x="62" y="308"/>
                      <a:pt x="69" y="319"/>
                    </a:cubicBezTo>
                    <a:cubicBezTo>
                      <a:pt x="77" y="320"/>
                      <a:pt x="85" y="330"/>
                      <a:pt x="85" y="330"/>
                    </a:cubicBezTo>
                    <a:cubicBezTo>
                      <a:pt x="103" y="329"/>
                      <a:pt x="97" y="340"/>
                      <a:pt x="97" y="340"/>
                    </a:cubicBezTo>
                    <a:cubicBezTo>
                      <a:pt x="79" y="344"/>
                      <a:pt x="91" y="347"/>
                      <a:pt x="91" y="347"/>
                    </a:cubicBezTo>
                    <a:cubicBezTo>
                      <a:pt x="91" y="347"/>
                      <a:pt x="99" y="351"/>
                      <a:pt x="85" y="354"/>
                    </a:cubicBezTo>
                    <a:cubicBezTo>
                      <a:pt x="78" y="353"/>
                      <a:pt x="87" y="365"/>
                      <a:pt x="75" y="361"/>
                    </a:cubicBezTo>
                    <a:cubicBezTo>
                      <a:pt x="54" y="363"/>
                      <a:pt x="65" y="373"/>
                      <a:pt x="65" y="373"/>
                    </a:cubicBezTo>
                    <a:cubicBezTo>
                      <a:pt x="70" y="380"/>
                      <a:pt x="59" y="385"/>
                      <a:pt x="59" y="385"/>
                    </a:cubicBezTo>
                    <a:cubicBezTo>
                      <a:pt x="78" y="389"/>
                      <a:pt x="78" y="405"/>
                      <a:pt x="78" y="405"/>
                    </a:cubicBezTo>
                    <a:cubicBezTo>
                      <a:pt x="99" y="405"/>
                      <a:pt x="94" y="415"/>
                      <a:pt x="94" y="415"/>
                    </a:cubicBezTo>
                    <a:cubicBezTo>
                      <a:pt x="96" y="422"/>
                      <a:pt x="89" y="423"/>
                      <a:pt x="89" y="423"/>
                    </a:cubicBezTo>
                    <a:cubicBezTo>
                      <a:pt x="72" y="426"/>
                      <a:pt x="87" y="439"/>
                      <a:pt x="87" y="439"/>
                    </a:cubicBezTo>
                    <a:cubicBezTo>
                      <a:pt x="89" y="437"/>
                      <a:pt x="92" y="435"/>
                      <a:pt x="95" y="434"/>
                    </a:cubicBezTo>
                    <a:cubicBezTo>
                      <a:pt x="95" y="434"/>
                      <a:pt x="110" y="418"/>
                      <a:pt x="123" y="434"/>
                    </a:cubicBezTo>
                    <a:cubicBezTo>
                      <a:pt x="123" y="434"/>
                      <a:pt x="130" y="415"/>
                      <a:pt x="150" y="395"/>
                    </a:cubicBezTo>
                    <a:cubicBezTo>
                      <a:pt x="180" y="397"/>
                      <a:pt x="191" y="384"/>
                      <a:pt x="220" y="389"/>
                    </a:cubicBezTo>
                    <a:cubicBezTo>
                      <a:pt x="220" y="389"/>
                      <a:pt x="224" y="387"/>
                      <a:pt x="230" y="384"/>
                    </a:cubicBezTo>
                    <a:cubicBezTo>
                      <a:pt x="230" y="372"/>
                      <a:pt x="221" y="366"/>
                      <a:pt x="230" y="358"/>
                    </a:cubicBezTo>
                    <a:cubicBezTo>
                      <a:pt x="237" y="355"/>
                      <a:pt x="242" y="345"/>
                      <a:pt x="230" y="346"/>
                    </a:cubicBezTo>
                    <a:cubicBezTo>
                      <a:pt x="220" y="347"/>
                      <a:pt x="229" y="331"/>
                      <a:pt x="229" y="331"/>
                    </a:cubicBezTo>
                    <a:cubicBezTo>
                      <a:pt x="233" y="325"/>
                      <a:pt x="224" y="299"/>
                      <a:pt x="238" y="288"/>
                    </a:cubicBezTo>
                    <a:cubicBezTo>
                      <a:pt x="249" y="279"/>
                      <a:pt x="254" y="285"/>
                      <a:pt x="265" y="281"/>
                    </a:cubicBezTo>
                    <a:cubicBezTo>
                      <a:pt x="278" y="275"/>
                      <a:pt x="268" y="268"/>
                      <a:pt x="278" y="269"/>
                    </a:cubicBezTo>
                    <a:cubicBezTo>
                      <a:pt x="288" y="270"/>
                      <a:pt x="285" y="255"/>
                      <a:pt x="285" y="255"/>
                    </a:cubicBezTo>
                    <a:cubicBezTo>
                      <a:pt x="283" y="230"/>
                      <a:pt x="303" y="234"/>
                      <a:pt x="303" y="234"/>
                    </a:cubicBezTo>
                    <a:cubicBezTo>
                      <a:pt x="306" y="234"/>
                      <a:pt x="309" y="235"/>
                      <a:pt x="312" y="235"/>
                    </a:cubicBezTo>
                    <a:cubicBezTo>
                      <a:pt x="312" y="235"/>
                      <a:pt x="312" y="235"/>
                      <a:pt x="312" y="235"/>
                    </a:cubicBezTo>
                    <a:cubicBezTo>
                      <a:pt x="312" y="223"/>
                      <a:pt x="312" y="223"/>
                      <a:pt x="312" y="223"/>
                    </a:cubicBezTo>
                    <a:cubicBezTo>
                      <a:pt x="312" y="223"/>
                      <a:pt x="312" y="223"/>
                      <a:pt x="312" y="223"/>
                    </a:cubicBezTo>
                    <a:cubicBezTo>
                      <a:pt x="312" y="223"/>
                      <a:pt x="316" y="208"/>
                      <a:pt x="296" y="207"/>
                    </a:cubicBezTo>
                    <a:cubicBezTo>
                      <a:pt x="296" y="207"/>
                      <a:pt x="283" y="212"/>
                      <a:pt x="279" y="201"/>
                    </a:cubicBezTo>
                    <a:cubicBezTo>
                      <a:pt x="279" y="201"/>
                      <a:pt x="289" y="193"/>
                      <a:pt x="253" y="188"/>
                    </a:cubicBezTo>
                    <a:cubicBezTo>
                      <a:pt x="253" y="188"/>
                      <a:pt x="257" y="172"/>
                      <a:pt x="231" y="149"/>
                    </a:cubicBezTo>
                    <a:cubicBezTo>
                      <a:pt x="231" y="149"/>
                      <a:pt x="233" y="141"/>
                      <a:pt x="215" y="140"/>
                    </a:cubicBezTo>
                    <a:cubicBezTo>
                      <a:pt x="216" y="124"/>
                      <a:pt x="205" y="130"/>
                      <a:pt x="206" y="117"/>
                    </a:cubicBezTo>
                    <a:cubicBezTo>
                      <a:pt x="206" y="117"/>
                      <a:pt x="198" y="113"/>
                      <a:pt x="204" y="96"/>
                    </a:cubicBezTo>
                    <a:cubicBezTo>
                      <a:pt x="211" y="92"/>
                      <a:pt x="198" y="88"/>
                      <a:pt x="202" y="83"/>
                    </a:cubicBezTo>
                    <a:cubicBezTo>
                      <a:pt x="202" y="83"/>
                      <a:pt x="214" y="81"/>
                      <a:pt x="195" y="67"/>
                    </a:cubicBezTo>
                    <a:cubicBezTo>
                      <a:pt x="195" y="67"/>
                      <a:pt x="198" y="54"/>
                      <a:pt x="181" y="54"/>
                    </a:cubicBezTo>
                    <a:cubicBezTo>
                      <a:pt x="181" y="54"/>
                      <a:pt x="159" y="55"/>
                      <a:pt x="172" y="46"/>
                    </a:cubicBezTo>
                    <a:cubicBezTo>
                      <a:pt x="182" y="43"/>
                      <a:pt x="170" y="39"/>
                      <a:pt x="172" y="30"/>
                    </a:cubicBezTo>
                    <a:cubicBezTo>
                      <a:pt x="172" y="30"/>
                      <a:pt x="175" y="11"/>
                      <a:pt x="161" y="18"/>
                    </a:cubicBezTo>
                    <a:cubicBezTo>
                      <a:pt x="161" y="18"/>
                      <a:pt x="151" y="20"/>
                      <a:pt x="153" y="14"/>
                    </a:cubicBezTo>
                    <a:cubicBezTo>
                      <a:pt x="153" y="14"/>
                      <a:pt x="155" y="7"/>
                      <a:pt x="145" y="6"/>
                    </a:cubicBezTo>
                    <a:cubicBezTo>
                      <a:pt x="138" y="11"/>
                      <a:pt x="122" y="9"/>
                      <a:pt x="122" y="9"/>
                    </a:cubicBezTo>
                    <a:cubicBezTo>
                      <a:pt x="111" y="0"/>
                      <a:pt x="106" y="14"/>
                      <a:pt x="106" y="14"/>
                    </a:cubicBezTo>
                    <a:cubicBezTo>
                      <a:pt x="103" y="20"/>
                      <a:pt x="117" y="12"/>
                      <a:pt x="117" y="19"/>
                    </a:cubicBezTo>
                    <a:cubicBezTo>
                      <a:pt x="117" y="28"/>
                      <a:pt x="102" y="33"/>
                      <a:pt x="102" y="33"/>
                    </a:cubicBezTo>
                    <a:cubicBezTo>
                      <a:pt x="84" y="47"/>
                      <a:pt x="84" y="55"/>
                      <a:pt x="84" y="55"/>
                    </a:cubicBezTo>
                    <a:cubicBezTo>
                      <a:pt x="90" y="66"/>
                      <a:pt x="78" y="70"/>
                      <a:pt x="78" y="70"/>
                    </a:cubicBezTo>
                    <a:cubicBezTo>
                      <a:pt x="65" y="76"/>
                      <a:pt x="70" y="87"/>
                      <a:pt x="70" y="87"/>
                    </a:cubicBezTo>
                    <a:cubicBezTo>
                      <a:pt x="64" y="80"/>
                      <a:pt x="58" y="86"/>
                      <a:pt x="58" y="86"/>
                    </a:cubicBezTo>
                    <a:cubicBezTo>
                      <a:pt x="47" y="91"/>
                      <a:pt x="52" y="97"/>
                      <a:pt x="52" y="97"/>
                    </a:cubicBezTo>
                    <a:cubicBezTo>
                      <a:pt x="44" y="97"/>
                      <a:pt x="37" y="91"/>
                      <a:pt x="37" y="91"/>
                    </a:cubicBezTo>
                    <a:cubicBezTo>
                      <a:pt x="34" y="92"/>
                      <a:pt x="33" y="101"/>
                      <a:pt x="28" y="98"/>
                    </a:cubicBezTo>
                    <a:cubicBezTo>
                      <a:pt x="13" y="91"/>
                      <a:pt x="15" y="104"/>
                      <a:pt x="15" y="104"/>
                    </a:cubicBezTo>
                    <a:cubicBezTo>
                      <a:pt x="14" y="113"/>
                      <a:pt x="22" y="110"/>
                      <a:pt x="19" y="127"/>
                    </a:cubicBezTo>
                    <a:cubicBezTo>
                      <a:pt x="19" y="127"/>
                      <a:pt x="19" y="127"/>
                      <a:pt x="19" y="127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201" name="Oval 147"/>
            <p:cNvSpPr/>
            <p:nvPr/>
          </p:nvSpPr>
          <p:spPr bwMode="auto">
            <a:xfrm>
              <a:off x="5124994" y="2409362"/>
              <a:ext cx="142891" cy="14286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eaLnBrk="0" hangingPunct="0">
                <a:defRPr/>
              </a:pPr>
              <a:endParaRPr lang="uk-UA" sz="1000" u="sng" dirty="0">
                <a:solidFill>
                  <a:prstClr val="black"/>
                </a:solidFill>
                <a:latin typeface="Calibri" panose="020F0502020204030204" pitchFamily="34" charset="0"/>
                <a:ea typeface="MS PGothic" pitchFamily="34" charset="-128"/>
              </a:endParaRPr>
            </a:p>
          </p:txBody>
        </p:sp>
        <p:sp>
          <p:nvSpPr>
            <p:cNvPr id="202" name="Freeform 164"/>
            <p:cNvSpPr>
              <a:spLocks noChangeAspect="1"/>
            </p:cNvSpPr>
            <p:nvPr/>
          </p:nvSpPr>
          <p:spPr bwMode="auto">
            <a:xfrm>
              <a:off x="8116178" y="3195111"/>
              <a:ext cx="871635" cy="971471"/>
            </a:xfrm>
            <a:custGeom>
              <a:avLst/>
              <a:gdLst>
                <a:gd name="connsiteX0" fmla="*/ 127000 w 828675"/>
                <a:gd name="connsiteY0" fmla="*/ 885825 h 885825"/>
                <a:gd name="connsiteX1" fmla="*/ 244475 w 828675"/>
                <a:gd name="connsiteY1" fmla="*/ 873125 h 885825"/>
                <a:gd name="connsiteX2" fmla="*/ 234950 w 828675"/>
                <a:gd name="connsiteY2" fmla="*/ 809625 h 885825"/>
                <a:gd name="connsiteX3" fmla="*/ 266700 w 828675"/>
                <a:gd name="connsiteY3" fmla="*/ 774700 h 885825"/>
                <a:gd name="connsiteX4" fmla="*/ 228600 w 828675"/>
                <a:gd name="connsiteY4" fmla="*/ 765175 h 885825"/>
                <a:gd name="connsiteX5" fmla="*/ 247650 w 828675"/>
                <a:gd name="connsiteY5" fmla="*/ 720725 h 885825"/>
                <a:gd name="connsiteX6" fmla="*/ 244475 w 828675"/>
                <a:gd name="connsiteY6" fmla="*/ 622300 h 885825"/>
                <a:gd name="connsiteX7" fmla="*/ 285750 w 828675"/>
                <a:gd name="connsiteY7" fmla="*/ 600075 h 885825"/>
                <a:gd name="connsiteX8" fmla="*/ 361950 w 828675"/>
                <a:gd name="connsiteY8" fmla="*/ 587375 h 885825"/>
                <a:gd name="connsiteX9" fmla="*/ 381000 w 828675"/>
                <a:gd name="connsiteY9" fmla="*/ 561975 h 885825"/>
                <a:gd name="connsiteX10" fmla="*/ 419100 w 828675"/>
                <a:gd name="connsiteY10" fmla="*/ 552450 h 885825"/>
                <a:gd name="connsiteX11" fmla="*/ 412750 w 828675"/>
                <a:gd name="connsiteY11" fmla="*/ 504825 h 885825"/>
                <a:gd name="connsiteX12" fmla="*/ 434975 w 828675"/>
                <a:gd name="connsiteY12" fmla="*/ 454025 h 885825"/>
                <a:gd name="connsiteX13" fmla="*/ 476250 w 828675"/>
                <a:gd name="connsiteY13" fmla="*/ 463550 h 885825"/>
                <a:gd name="connsiteX14" fmla="*/ 774700 w 828675"/>
                <a:gd name="connsiteY14" fmla="*/ 450850 h 885825"/>
                <a:gd name="connsiteX15" fmla="*/ 781050 w 828675"/>
                <a:gd name="connsiteY15" fmla="*/ 304800 h 885825"/>
                <a:gd name="connsiteX16" fmla="*/ 828675 w 828675"/>
                <a:gd name="connsiteY16" fmla="*/ 222250 h 885825"/>
                <a:gd name="connsiteX17" fmla="*/ 774700 w 828675"/>
                <a:gd name="connsiteY17" fmla="*/ 222250 h 885825"/>
                <a:gd name="connsiteX18" fmla="*/ 774700 w 828675"/>
                <a:gd name="connsiteY18" fmla="*/ 209550 h 885825"/>
                <a:gd name="connsiteX19" fmla="*/ 787400 w 828675"/>
                <a:gd name="connsiteY19" fmla="*/ 190500 h 885825"/>
                <a:gd name="connsiteX20" fmla="*/ 768350 w 828675"/>
                <a:gd name="connsiteY20" fmla="*/ 139700 h 885825"/>
                <a:gd name="connsiteX21" fmla="*/ 749300 w 828675"/>
                <a:gd name="connsiteY21" fmla="*/ 101600 h 885825"/>
                <a:gd name="connsiteX22" fmla="*/ 717550 w 828675"/>
                <a:gd name="connsiteY22" fmla="*/ 88900 h 885825"/>
                <a:gd name="connsiteX23" fmla="*/ 698500 w 828675"/>
                <a:gd name="connsiteY23" fmla="*/ 92075 h 885825"/>
                <a:gd name="connsiteX24" fmla="*/ 603250 w 828675"/>
                <a:gd name="connsiteY24" fmla="*/ 69850 h 885825"/>
                <a:gd name="connsiteX25" fmla="*/ 542925 w 828675"/>
                <a:gd name="connsiteY25" fmla="*/ 0 h 885825"/>
                <a:gd name="connsiteX26" fmla="*/ 520700 w 828675"/>
                <a:gd name="connsiteY26" fmla="*/ 47625 h 885825"/>
                <a:gd name="connsiteX27" fmla="*/ 454025 w 828675"/>
                <a:gd name="connsiteY27" fmla="*/ 63500 h 885825"/>
                <a:gd name="connsiteX28" fmla="*/ 419100 w 828675"/>
                <a:gd name="connsiteY28" fmla="*/ 12700 h 885825"/>
                <a:gd name="connsiteX29" fmla="*/ 381000 w 828675"/>
                <a:gd name="connsiteY29" fmla="*/ 44450 h 885825"/>
                <a:gd name="connsiteX30" fmla="*/ 314325 w 828675"/>
                <a:gd name="connsiteY30" fmla="*/ 76200 h 885825"/>
                <a:gd name="connsiteX31" fmla="*/ 276225 w 828675"/>
                <a:gd name="connsiteY31" fmla="*/ 117475 h 885825"/>
                <a:gd name="connsiteX32" fmla="*/ 241300 w 828675"/>
                <a:gd name="connsiteY32" fmla="*/ 203200 h 885825"/>
                <a:gd name="connsiteX33" fmla="*/ 196850 w 828675"/>
                <a:gd name="connsiteY33" fmla="*/ 228600 h 885825"/>
                <a:gd name="connsiteX34" fmla="*/ 149225 w 828675"/>
                <a:gd name="connsiteY34" fmla="*/ 203200 h 885825"/>
                <a:gd name="connsiteX35" fmla="*/ 95250 w 828675"/>
                <a:gd name="connsiteY35" fmla="*/ 247650 h 885825"/>
                <a:gd name="connsiteX36" fmla="*/ 60325 w 828675"/>
                <a:gd name="connsiteY36" fmla="*/ 279400 h 885825"/>
                <a:gd name="connsiteX37" fmla="*/ 85725 w 828675"/>
                <a:gd name="connsiteY37" fmla="*/ 323850 h 885825"/>
                <a:gd name="connsiteX38" fmla="*/ 104775 w 828675"/>
                <a:gd name="connsiteY38" fmla="*/ 349250 h 885825"/>
                <a:gd name="connsiteX39" fmla="*/ 95250 w 828675"/>
                <a:gd name="connsiteY39" fmla="*/ 381000 h 885825"/>
                <a:gd name="connsiteX40" fmla="*/ 85725 w 828675"/>
                <a:gd name="connsiteY40" fmla="*/ 428625 h 885825"/>
                <a:gd name="connsiteX41" fmla="*/ 31750 w 828675"/>
                <a:gd name="connsiteY41" fmla="*/ 444500 h 885825"/>
                <a:gd name="connsiteX42" fmla="*/ 9525 w 828675"/>
                <a:gd name="connsiteY42" fmla="*/ 476250 h 885825"/>
                <a:gd name="connsiteX43" fmla="*/ 0 w 828675"/>
                <a:gd name="connsiteY43" fmla="*/ 520700 h 885825"/>
                <a:gd name="connsiteX44" fmla="*/ 15875 w 828675"/>
                <a:gd name="connsiteY44" fmla="*/ 565150 h 885825"/>
                <a:gd name="connsiteX45" fmla="*/ 28575 w 828675"/>
                <a:gd name="connsiteY45" fmla="*/ 587375 h 885825"/>
                <a:gd name="connsiteX46" fmla="*/ 63500 w 828675"/>
                <a:gd name="connsiteY46" fmla="*/ 584200 h 885825"/>
                <a:gd name="connsiteX47" fmla="*/ 76200 w 828675"/>
                <a:gd name="connsiteY47" fmla="*/ 631825 h 885825"/>
                <a:gd name="connsiteX48" fmla="*/ 92075 w 828675"/>
                <a:gd name="connsiteY48" fmla="*/ 654050 h 885825"/>
                <a:gd name="connsiteX49" fmla="*/ 114300 w 828675"/>
                <a:gd name="connsiteY49" fmla="*/ 692150 h 885825"/>
                <a:gd name="connsiteX50" fmla="*/ 107950 w 828675"/>
                <a:gd name="connsiteY50" fmla="*/ 727075 h 885825"/>
                <a:gd name="connsiteX51" fmla="*/ 133350 w 828675"/>
                <a:gd name="connsiteY51" fmla="*/ 777875 h 885825"/>
                <a:gd name="connsiteX52" fmla="*/ 130175 w 828675"/>
                <a:gd name="connsiteY52" fmla="*/ 828675 h 885825"/>
                <a:gd name="connsiteX53" fmla="*/ 127000 w 828675"/>
                <a:gd name="connsiteY53" fmla="*/ 885825 h 88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28675" h="885825">
                  <a:moveTo>
                    <a:pt x="127000" y="885825"/>
                  </a:moveTo>
                  <a:lnTo>
                    <a:pt x="244475" y="873125"/>
                  </a:lnTo>
                  <a:lnTo>
                    <a:pt x="234950" y="809625"/>
                  </a:lnTo>
                  <a:lnTo>
                    <a:pt x="266700" y="774700"/>
                  </a:lnTo>
                  <a:lnTo>
                    <a:pt x="228600" y="765175"/>
                  </a:lnTo>
                  <a:lnTo>
                    <a:pt x="247650" y="720725"/>
                  </a:lnTo>
                  <a:lnTo>
                    <a:pt x="244475" y="622300"/>
                  </a:lnTo>
                  <a:lnTo>
                    <a:pt x="285750" y="600075"/>
                  </a:lnTo>
                  <a:lnTo>
                    <a:pt x="361950" y="587375"/>
                  </a:lnTo>
                  <a:lnTo>
                    <a:pt x="381000" y="561975"/>
                  </a:lnTo>
                  <a:lnTo>
                    <a:pt x="419100" y="552450"/>
                  </a:lnTo>
                  <a:lnTo>
                    <a:pt x="412750" y="504825"/>
                  </a:lnTo>
                  <a:lnTo>
                    <a:pt x="434975" y="454025"/>
                  </a:lnTo>
                  <a:lnTo>
                    <a:pt x="476250" y="463550"/>
                  </a:lnTo>
                  <a:lnTo>
                    <a:pt x="774700" y="450850"/>
                  </a:lnTo>
                  <a:lnTo>
                    <a:pt x="781050" y="304800"/>
                  </a:lnTo>
                  <a:lnTo>
                    <a:pt x="828675" y="222250"/>
                  </a:lnTo>
                  <a:lnTo>
                    <a:pt x="774700" y="222250"/>
                  </a:lnTo>
                  <a:lnTo>
                    <a:pt x="774700" y="209550"/>
                  </a:lnTo>
                  <a:lnTo>
                    <a:pt x="787400" y="190500"/>
                  </a:lnTo>
                  <a:lnTo>
                    <a:pt x="768350" y="139700"/>
                  </a:lnTo>
                  <a:lnTo>
                    <a:pt x="749300" y="101600"/>
                  </a:lnTo>
                  <a:lnTo>
                    <a:pt x="717550" y="88900"/>
                  </a:lnTo>
                  <a:lnTo>
                    <a:pt x="698500" y="92075"/>
                  </a:lnTo>
                  <a:lnTo>
                    <a:pt x="603250" y="69850"/>
                  </a:lnTo>
                  <a:lnTo>
                    <a:pt x="542925" y="0"/>
                  </a:lnTo>
                  <a:lnTo>
                    <a:pt x="520700" y="47625"/>
                  </a:lnTo>
                  <a:lnTo>
                    <a:pt x="454025" y="63500"/>
                  </a:lnTo>
                  <a:lnTo>
                    <a:pt x="419100" y="12700"/>
                  </a:lnTo>
                  <a:lnTo>
                    <a:pt x="381000" y="44450"/>
                  </a:lnTo>
                  <a:lnTo>
                    <a:pt x="314325" y="76200"/>
                  </a:lnTo>
                  <a:lnTo>
                    <a:pt x="276225" y="117475"/>
                  </a:lnTo>
                  <a:lnTo>
                    <a:pt x="241300" y="203200"/>
                  </a:lnTo>
                  <a:lnTo>
                    <a:pt x="196850" y="228600"/>
                  </a:lnTo>
                  <a:lnTo>
                    <a:pt x="149225" y="203200"/>
                  </a:lnTo>
                  <a:lnTo>
                    <a:pt x="95250" y="247650"/>
                  </a:lnTo>
                  <a:lnTo>
                    <a:pt x="60325" y="279400"/>
                  </a:lnTo>
                  <a:lnTo>
                    <a:pt x="85725" y="323850"/>
                  </a:lnTo>
                  <a:lnTo>
                    <a:pt x="104775" y="349250"/>
                  </a:lnTo>
                  <a:lnTo>
                    <a:pt x="95250" y="381000"/>
                  </a:lnTo>
                  <a:lnTo>
                    <a:pt x="85725" y="428625"/>
                  </a:lnTo>
                  <a:lnTo>
                    <a:pt x="31750" y="444500"/>
                  </a:lnTo>
                  <a:lnTo>
                    <a:pt x="9525" y="476250"/>
                  </a:lnTo>
                  <a:lnTo>
                    <a:pt x="0" y="520700"/>
                  </a:lnTo>
                  <a:lnTo>
                    <a:pt x="15875" y="565150"/>
                  </a:lnTo>
                  <a:lnTo>
                    <a:pt x="28575" y="587375"/>
                  </a:lnTo>
                  <a:lnTo>
                    <a:pt x="63500" y="584200"/>
                  </a:lnTo>
                  <a:lnTo>
                    <a:pt x="76200" y="631825"/>
                  </a:lnTo>
                  <a:lnTo>
                    <a:pt x="92075" y="654050"/>
                  </a:lnTo>
                  <a:lnTo>
                    <a:pt x="114300" y="692150"/>
                  </a:lnTo>
                  <a:lnTo>
                    <a:pt x="107950" y="727075"/>
                  </a:lnTo>
                  <a:lnTo>
                    <a:pt x="133350" y="777875"/>
                  </a:lnTo>
                  <a:lnTo>
                    <a:pt x="130175" y="828675"/>
                  </a:lnTo>
                  <a:lnTo>
                    <a:pt x="127000" y="88582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eaLnBrk="0" hangingPunct="0">
                <a:defRPr/>
              </a:pPr>
              <a:endParaRPr lang="uk-UA" sz="1000" u="sng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250" name="TextBox 249"/>
          <p:cNvSpPr txBox="1"/>
          <p:nvPr/>
        </p:nvSpPr>
        <p:spPr>
          <a:xfrm>
            <a:off x="1050936" y="2755896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Тернопільська</a:t>
            </a:r>
          </a:p>
        </p:txBody>
      </p:sp>
      <p:sp>
        <p:nvSpPr>
          <p:cNvPr id="251" name="TextBox 250"/>
          <p:cNvSpPr txBox="1"/>
          <p:nvPr/>
        </p:nvSpPr>
        <p:spPr>
          <a:xfrm>
            <a:off x="1078092" y="1842002"/>
            <a:ext cx="80128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Волинська</a:t>
            </a:r>
          </a:p>
        </p:txBody>
      </p:sp>
      <p:sp>
        <p:nvSpPr>
          <p:cNvPr id="252" name="TextBox 251"/>
          <p:cNvSpPr txBox="1"/>
          <p:nvPr/>
        </p:nvSpPr>
        <p:spPr>
          <a:xfrm>
            <a:off x="1793747" y="1947630"/>
            <a:ext cx="80128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Рівненська</a:t>
            </a:r>
          </a:p>
        </p:txBody>
      </p:sp>
      <p:sp>
        <p:nvSpPr>
          <p:cNvPr id="253" name="TextBox 252"/>
          <p:cNvSpPr txBox="1"/>
          <p:nvPr/>
        </p:nvSpPr>
        <p:spPr>
          <a:xfrm>
            <a:off x="2372945" y="2204864"/>
            <a:ext cx="914769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Житомирська</a:t>
            </a:r>
          </a:p>
        </p:txBody>
      </p:sp>
      <p:sp>
        <p:nvSpPr>
          <p:cNvPr id="254" name="TextBox 253"/>
          <p:cNvSpPr txBox="1"/>
          <p:nvPr/>
        </p:nvSpPr>
        <p:spPr>
          <a:xfrm>
            <a:off x="-36512" y="3342854"/>
            <a:ext cx="914769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Закарпатська</a:t>
            </a:r>
          </a:p>
        </p:txBody>
      </p:sp>
      <p:sp>
        <p:nvSpPr>
          <p:cNvPr id="255" name="TextBox 254"/>
          <p:cNvSpPr txBox="1"/>
          <p:nvPr/>
        </p:nvSpPr>
        <p:spPr>
          <a:xfrm>
            <a:off x="1486526" y="3501739"/>
            <a:ext cx="914769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Чернівецька</a:t>
            </a:r>
          </a:p>
        </p:txBody>
      </p:sp>
      <p:sp>
        <p:nvSpPr>
          <p:cNvPr id="256" name="TextBox 255"/>
          <p:cNvSpPr txBox="1"/>
          <p:nvPr/>
        </p:nvSpPr>
        <p:spPr>
          <a:xfrm>
            <a:off x="852044" y="3212976"/>
            <a:ext cx="914769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Івано-Франківська</a:t>
            </a:r>
          </a:p>
        </p:txBody>
      </p:sp>
      <p:sp>
        <p:nvSpPr>
          <p:cNvPr id="257" name="TextBox 256"/>
          <p:cNvSpPr txBox="1"/>
          <p:nvPr/>
        </p:nvSpPr>
        <p:spPr>
          <a:xfrm>
            <a:off x="677452" y="2629763"/>
            <a:ext cx="80128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Львівська</a:t>
            </a:r>
          </a:p>
        </p:txBody>
      </p:sp>
      <p:sp>
        <p:nvSpPr>
          <p:cNvPr id="258" name="TextBox 257"/>
          <p:cNvSpPr txBox="1"/>
          <p:nvPr/>
        </p:nvSpPr>
        <p:spPr>
          <a:xfrm>
            <a:off x="1854096" y="2853667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Хмельницька</a:t>
            </a:r>
          </a:p>
        </p:txBody>
      </p:sp>
      <p:sp>
        <p:nvSpPr>
          <p:cNvPr id="259" name="TextBox 258"/>
          <p:cNvSpPr txBox="1"/>
          <p:nvPr/>
        </p:nvSpPr>
        <p:spPr>
          <a:xfrm>
            <a:off x="2530903" y="3203684"/>
            <a:ext cx="1005676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Вінницька</a:t>
            </a:r>
          </a:p>
          <a:p>
            <a:pPr defTabSz="912770">
              <a:defRPr/>
            </a:pPr>
            <a:endParaRPr lang="uk-UA" sz="900" dirty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latin typeface="Arial"/>
            </a:endParaRPr>
          </a:p>
        </p:txBody>
      </p:sp>
      <p:sp>
        <p:nvSpPr>
          <p:cNvPr id="260" name="TextBox 259"/>
          <p:cNvSpPr txBox="1"/>
          <p:nvPr/>
        </p:nvSpPr>
        <p:spPr>
          <a:xfrm>
            <a:off x="3134276" y="2334072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Київська</a:t>
            </a:r>
          </a:p>
        </p:txBody>
      </p:sp>
      <p:sp>
        <p:nvSpPr>
          <p:cNvPr id="261" name="TextBox 260"/>
          <p:cNvSpPr txBox="1"/>
          <p:nvPr/>
        </p:nvSpPr>
        <p:spPr>
          <a:xfrm>
            <a:off x="3678244" y="3069691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Черкаська</a:t>
            </a:r>
          </a:p>
        </p:txBody>
      </p:sp>
      <p:sp>
        <p:nvSpPr>
          <p:cNvPr id="262" name="TextBox 261"/>
          <p:cNvSpPr txBox="1"/>
          <p:nvPr/>
        </p:nvSpPr>
        <p:spPr>
          <a:xfrm>
            <a:off x="3185033" y="4285841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Одеська</a:t>
            </a:r>
          </a:p>
        </p:txBody>
      </p:sp>
      <p:sp>
        <p:nvSpPr>
          <p:cNvPr id="263" name="TextBox 262"/>
          <p:cNvSpPr txBox="1"/>
          <p:nvPr/>
        </p:nvSpPr>
        <p:spPr>
          <a:xfrm>
            <a:off x="3703193" y="4030733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Миколаївська</a:t>
            </a:r>
          </a:p>
        </p:txBody>
      </p:sp>
      <p:sp>
        <p:nvSpPr>
          <p:cNvPr id="264" name="TextBox 263"/>
          <p:cNvSpPr txBox="1"/>
          <p:nvPr/>
        </p:nvSpPr>
        <p:spPr>
          <a:xfrm>
            <a:off x="4542340" y="4437843"/>
            <a:ext cx="1005676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Херсонська</a:t>
            </a:r>
          </a:p>
          <a:p>
            <a:pPr defTabSz="912770">
              <a:defRPr/>
            </a:pPr>
            <a:endParaRPr lang="uk-UA" sz="900" dirty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latin typeface="Arial"/>
            </a:endParaRPr>
          </a:p>
        </p:txBody>
      </p:sp>
      <p:sp>
        <p:nvSpPr>
          <p:cNvPr id="265" name="TextBox 264"/>
          <p:cNvSpPr txBox="1"/>
          <p:nvPr/>
        </p:nvSpPr>
        <p:spPr>
          <a:xfrm>
            <a:off x="5478444" y="4257300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Запорізька</a:t>
            </a:r>
          </a:p>
        </p:txBody>
      </p:sp>
      <p:sp>
        <p:nvSpPr>
          <p:cNvPr id="266" name="TextBox 265"/>
          <p:cNvSpPr txBox="1"/>
          <p:nvPr/>
        </p:nvSpPr>
        <p:spPr>
          <a:xfrm>
            <a:off x="3813202" y="3400337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Кіровоградська</a:t>
            </a:r>
          </a:p>
        </p:txBody>
      </p:sp>
      <p:sp>
        <p:nvSpPr>
          <p:cNvPr id="267" name="TextBox 266"/>
          <p:cNvSpPr txBox="1"/>
          <p:nvPr/>
        </p:nvSpPr>
        <p:spPr>
          <a:xfrm>
            <a:off x="4812036" y="3453523"/>
            <a:ext cx="115694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Дніпропетровська</a:t>
            </a:r>
          </a:p>
        </p:txBody>
      </p:sp>
      <p:sp>
        <p:nvSpPr>
          <p:cNvPr id="268" name="TextBox 267"/>
          <p:cNvSpPr txBox="1"/>
          <p:nvPr/>
        </p:nvSpPr>
        <p:spPr>
          <a:xfrm>
            <a:off x="4467896" y="2694843"/>
            <a:ext cx="11068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Полтавська</a:t>
            </a:r>
          </a:p>
        </p:txBody>
      </p:sp>
      <p:sp>
        <p:nvSpPr>
          <p:cNvPr id="269" name="TextBox 268"/>
          <p:cNvSpPr txBox="1"/>
          <p:nvPr/>
        </p:nvSpPr>
        <p:spPr>
          <a:xfrm>
            <a:off x="3672128" y="1771264"/>
            <a:ext cx="11068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Чернігівська</a:t>
            </a:r>
          </a:p>
        </p:txBody>
      </p:sp>
      <p:sp>
        <p:nvSpPr>
          <p:cNvPr id="270" name="TextBox 269"/>
          <p:cNvSpPr txBox="1"/>
          <p:nvPr/>
        </p:nvSpPr>
        <p:spPr>
          <a:xfrm>
            <a:off x="4530258" y="1916832"/>
            <a:ext cx="11068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Сумська</a:t>
            </a:r>
          </a:p>
        </p:txBody>
      </p:sp>
      <p:sp>
        <p:nvSpPr>
          <p:cNvPr id="271" name="TextBox 270"/>
          <p:cNvSpPr txBox="1"/>
          <p:nvPr/>
        </p:nvSpPr>
        <p:spPr>
          <a:xfrm>
            <a:off x="5567286" y="2771053"/>
            <a:ext cx="11068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Харківська</a:t>
            </a:r>
          </a:p>
        </p:txBody>
      </p:sp>
      <p:sp>
        <p:nvSpPr>
          <p:cNvPr id="272" name="TextBox 271"/>
          <p:cNvSpPr txBox="1"/>
          <p:nvPr/>
        </p:nvSpPr>
        <p:spPr>
          <a:xfrm>
            <a:off x="6509611" y="2879324"/>
            <a:ext cx="11068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Луганська</a:t>
            </a:r>
          </a:p>
        </p:txBody>
      </p:sp>
      <p:sp>
        <p:nvSpPr>
          <p:cNvPr id="273" name="TextBox 272"/>
          <p:cNvSpPr txBox="1"/>
          <p:nvPr/>
        </p:nvSpPr>
        <p:spPr>
          <a:xfrm>
            <a:off x="6073852" y="3583314"/>
            <a:ext cx="11068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Донецька</a:t>
            </a:r>
          </a:p>
        </p:txBody>
      </p:sp>
      <p:sp>
        <p:nvSpPr>
          <p:cNvPr id="274" name="TextBox 273"/>
          <p:cNvSpPr txBox="1"/>
          <p:nvPr/>
        </p:nvSpPr>
        <p:spPr>
          <a:xfrm>
            <a:off x="3563888" y="2420888"/>
            <a:ext cx="100567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м. Київ</a:t>
            </a:r>
          </a:p>
        </p:txBody>
      </p:sp>
      <p:sp>
        <p:nvSpPr>
          <p:cNvPr id="275" name="Прямоугольник 181"/>
          <p:cNvSpPr/>
          <p:nvPr/>
        </p:nvSpPr>
        <p:spPr>
          <a:xfrm>
            <a:off x="1238938" y="2042530"/>
            <a:ext cx="540000" cy="235992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ysClr val="window" lastClr="FFFFFF"/>
                </a:solidFill>
                <a:latin typeface="Arial"/>
              </a:rPr>
              <a:t>25</a:t>
            </a:r>
            <a:endParaRPr lang="uk-UA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76" name="Прямоугольник 182"/>
          <p:cNvSpPr/>
          <p:nvPr/>
        </p:nvSpPr>
        <p:spPr>
          <a:xfrm>
            <a:off x="1360705" y="2937556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ysClr val="window" lastClr="FFFFFF"/>
                </a:solidFill>
                <a:latin typeface="Arial"/>
              </a:rPr>
              <a:t>43</a:t>
            </a:r>
            <a:endParaRPr lang="ru-RU" sz="12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77" name="Прямоугольник 183"/>
          <p:cNvSpPr/>
          <p:nvPr/>
        </p:nvSpPr>
        <p:spPr>
          <a:xfrm>
            <a:off x="2663848" y="3509733"/>
            <a:ext cx="540000" cy="272919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ysClr val="window" lastClr="FFFFFF"/>
                </a:solidFill>
                <a:latin typeface="Arial"/>
              </a:rPr>
              <a:t>50</a:t>
            </a:r>
            <a:endParaRPr lang="uk-UA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78" name="Прямоугольник 184"/>
          <p:cNvSpPr/>
          <p:nvPr/>
        </p:nvSpPr>
        <p:spPr>
          <a:xfrm>
            <a:off x="1568385" y="3721124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ysClr val="window" lastClr="FFFFFF"/>
                </a:solidFill>
                <a:latin typeface="Arial"/>
              </a:rPr>
              <a:t>13</a:t>
            </a:r>
          </a:p>
        </p:txBody>
      </p:sp>
      <p:sp>
        <p:nvSpPr>
          <p:cNvPr id="279" name="Прямоугольник 185"/>
          <p:cNvSpPr/>
          <p:nvPr/>
        </p:nvSpPr>
        <p:spPr>
          <a:xfrm>
            <a:off x="5628967" y="2997739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25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80" name="Прямоугольник 186"/>
          <p:cNvSpPr/>
          <p:nvPr/>
        </p:nvSpPr>
        <p:spPr>
          <a:xfrm>
            <a:off x="3894139" y="4241621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ysClr val="window" lastClr="FFFFFF"/>
                </a:solidFill>
                <a:latin typeface="Arial"/>
              </a:rPr>
              <a:t>40</a:t>
            </a:r>
          </a:p>
        </p:txBody>
      </p:sp>
      <p:sp>
        <p:nvSpPr>
          <p:cNvPr id="281" name="Прямоугольник 188"/>
          <p:cNvSpPr/>
          <p:nvPr/>
        </p:nvSpPr>
        <p:spPr>
          <a:xfrm>
            <a:off x="3141735" y="2695086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ysClr val="window" lastClr="FFFFFF"/>
                </a:solidFill>
                <a:latin typeface="Arial"/>
              </a:rPr>
              <a:t>26</a:t>
            </a:r>
          </a:p>
        </p:txBody>
      </p:sp>
      <p:sp>
        <p:nvSpPr>
          <p:cNvPr id="282" name="Прямоугольник 190"/>
          <p:cNvSpPr/>
          <p:nvPr/>
        </p:nvSpPr>
        <p:spPr>
          <a:xfrm>
            <a:off x="3852268" y="1945957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44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83" name="Прямоугольник 191"/>
          <p:cNvSpPr/>
          <p:nvPr/>
        </p:nvSpPr>
        <p:spPr>
          <a:xfrm>
            <a:off x="4834585" y="2117373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14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84" name="Прямоугольник 192"/>
          <p:cNvSpPr/>
          <p:nvPr/>
        </p:nvSpPr>
        <p:spPr>
          <a:xfrm>
            <a:off x="1880938" y="2213928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ysClr val="window" lastClr="FFFFFF"/>
                </a:solidFill>
                <a:latin typeface="Arial"/>
              </a:rPr>
              <a:t>40</a:t>
            </a:r>
            <a:endParaRPr lang="ru-RU" sz="10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85" name="Прямоугольник 193"/>
          <p:cNvSpPr/>
          <p:nvPr/>
        </p:nvSpPr>
        <p:spPr>
          <a:xfrm>
            <a:off x="314009" y="3543896"/>
            <a:ext cx="540000" cy="237639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ysClr val="window" lastClr="FFFFFF"/>
                </a:solidFill>
                <a:latin typeface="Arial"/>
              </a:rPr>
              <a:t>68</a:t>
            </a:r>
            <a:endParaRPr lang="uk-UA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86" name="Прямоугольник 195"/>
          <p:cNvSpPr/>
          <p:nvPr/>
        </p:nvSpPr>
        <p:spPr>
          <a:xfrm>
            <a:off x="6073852" y="3814145"/>
            <a:ext cx="540000" cy="26778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112</a:t>
            </a:r>
          </a:p>
        </p:txBody>
      </p:sp>
      <p:sp>
        <p:nvSpPr>
          <p:cNvPr id="287" name="Прямоугольник 196"/>
          <p:cNvSpPr/>
          <p:nvPr/>
        </p:nvSpPr>
        <p:spPr>
          <a:xfrm>
            <a:off x="5406409" y="4484425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13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88" name="Прямоугольник 197"/>
          <p:cNvSpPr/>
          <p:nvPr/>
        </p:nvSpPr>
        <p:spPr>
          <a:xfrm>
            <a:off x="4438525" y="4667082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18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89" name="Прямоугольник 198"/>
          <p:cNvSpPr/>
          <p:nvPr/>
        </p:nvSpPr>
        <p:spPr>
          <a:xfrm>
            <a:off x="3390650" y="3260740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ysClr val="window" lastClr="FFFFFF"/>
                </a:solidFill>
                <a:latin typeface="Arial"/>
              </a:rPr>
              <a:t>15</a:t>
            </a:r>
          </a:p>
        </p:txBody>
      </p:sp>
      <p:sp>
        <p:nvSpPr>
          <p:cNvPr id="290" name="Прямоугольник 199"/>
          <p:cNvSpPr/>
          <p:nvPr/>
        </p:nvSpPr>
        <p:spPr>
          <a:xfrm>
            <a:off x="6611937" y="3108134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40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91" name="Прямоугольник 202"/>
          <p:cNvSpPr/>
          <p:nvPr/>
        </p:nvSpPr>
        <p:spPr>
          <a:xfrm>
            <a:off x="1968151" y="3038116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ysClr val="window" lastClr="FFFFFF"/>
                </a:solidFill>
                <a:latin typeface="Arial"/>
              </a:rPr>
              <a:t>34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92" name="Прямоугольник 185"/>
          <p:cNvSpPr/>
          <p:nvPr/>
        </p:nvSpPr>
        <p:spPr>
          <a:xfrm>
            <a:off x="4794425" y="3637423"/>
            <a:ext cx="540000" cy="279141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42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93" name="Прямоугольник 185"/>
          <p:cNvSpPr/>
          <p:nvPr/>
        </p:nvSpPr>
        <p:spPr>
          <a:xfrm>
            <a:off x="4039319" y="3587810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ysClr val="window" lastClr="FFFFFF"/>
                </a:solidFill>
                <a:latin typeface="Arial"/>
              </a:rPr>
              <a:t>28</a:t>
            </a:r>
          </a:p>
        </p:txBody>
      </p:sp>
      <p:sp>
        <p:nvSpPr>
          <p:cNvPr id="294" name="Прямоугольник 189"/>
          <p:cNvSpPr/>
          <p:nvPr/>
        </p:nvSpPr>
        <p:spPr>
          <a:xfrm>
            <a:off x="3720227" y="2636912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1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295" name="Прямоугольник 294"/>
          <p:cNvSpPr/>
          <p:nvPr/>
        </p:nvSpPr>
        <p:spPr>
          <a:xfrm>
            <a:off x="2578608" y="2460846"/>
            <a:ext cx="540000" cy="247413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 smtClean="0">
                <a:solidFill>
                  <a:sysClr val="window" lastClr="FFFFFF"/>
                </a:solidFill>
                <a:latin typeface="Arial"/>
              </a:rPr>
              <a:t>69</a:t>
            </a:r>
            <a:endParaRPr lang="uk-UA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02" name="Прямоугольник 184"/>
          <p:cNvSpPr/>
          <p:nvPr/>
        </p:nvSpPr>
        <p:spPr>
          <a:xfrm>
            <a:off x="988458" y="3543431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>
                <a:solidFill>
                  <a:sysClr val="window" lastClr="FFFFFF"/>
                </a:solidFill>
                <a:latin typeface="Arial"/>
              </a:rPr>
              <a:t>35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03" name="Прямоугольник 184"/>
          <p:cNvSpPr/>
          <p:nvPr/>
        </p:nvSpPr>
        <p:spPr>
          <a:xfrm>
            <a:off x="401325" y="2786843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52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04" name="Прямоугольник 189"/>
          <p:cNvSpPr/>
          <p:nvPr/>
        </p:nvSpPr>
        <p:spPr>
          <a:xfrm>
            <a:off x="4571731" y="2918479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ysClr val="window" lastClr="FFFFFF"/>
                </a:solidFill>
                <a:latin typeface="Arial"/>
              </a:rPr>
              <a:t>24</a:t>
            </a:r>
          </a:p>
        </p:txBody>
      </p:sp>
      <p:sp>
        <p:nvSpPr>
          <p:cNvPr id="105" name="Прямоугольник 184"/>
          <p:cNvSpPr/>
          <p:nvPr/>
        </p:nvSpPr>
        <p:spPr>
          <a:xfrm>
            <a:off x="2989356" y="4781537"/>
            <a:ext cx="540000" cy="25200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1400" b="1" kern="0" dirty="0">
                <a:solidFill>
                  <a:sysClr val="window" lastClr="FFFFFF"/>
                </a:solidFill>
                <a:latin typeface="Arial"/>
              </a:rPr>
              <a:t>5</a:t>
            </a:r>
          </a:p>
        </p:txBody>
      </p:sp>
      <p:cxnSp>
        <p:nvCxnSpPr>
          <p:cNvPr id="106" name="Straight Connector 6"/>
          <p:cNvCxnSpPr/>
          <p:nvPr/>
        </p:nvCxnSpPr>
        <p:spPr>
          <a:xfrm flipH="1" flipV="1">
            <a:off x="3600125" y="2667674"/>
            <a:ext cx="224443" cy="153091"/>
          </a:xfrm>
          <a:prstGeom prst="line">
            <a:avLst/>
          </a:prstGeom>
          <a:ln w="28575">
            <a:solidFill>
              <a:srgbClr val="558E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Прямоугольник 184"/>
          <p:cNvSpPr/>
          <p:nvPr/>
        </p:nvSpPr>
        <p:spPr>
          <a:xfrm>
            <a:off x="1234356" y="2266320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20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09" name="Прямоугольник 184"/>
          <p:cNvSpPr/>
          <p:nvPr/>
        </p:nvSpPr>
        <p:spPr>
          <a:xfrm>
            <a:off x="2574938" y="2673675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60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0" name="Прямоугольник 184"/>
          <p:cNvSpPr/>
          <p:nvPr/>
        </p:nvSpPr>
        <p:spPr>
          <a:xfrm>
            <a:off x="2658513" y="3753064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28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1" name="Прямоугольник 184"/>
          <p:cNvSpPr/>
          <p:nvPr/>
        </p:nvSpPr>
        <p:spPr>
          <a:xfrm>
            <a:off x="4799107" y="3881749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23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2" name="Прямоугольник 184"/>
          <p:cNvSpPr/>
          <p:nvPr/>
        </p:nvSpPr>
        <p:spPr>
          <a:xfrm>
            <a:off x="6080967" y="4050812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70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3" name="Прямоугольник 184"/>
          <p:cNvSpPr/>
          <p:nvPr/>
        </p:nvSpPr>
        <p:spPr>
          <a:xfrm>
            <a:off x="302553" y="3750944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25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4" name="Прямоугольник 184"/>
          <p:cNvSpPr/>
          <p:nvPr/>
        </p:nvSpPr>
        <p:spPr>
          <a:xfrm>
            <a:off x="5413025" y="4689168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3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5" name="Прямоугольник 184"/>
          <p:cNvSpPr/>
          <p:nvPr/>
        </p:nvSpPr>
        <p:spPr>
          <a:xfrm>
            <a:off x="976388" y="3769172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24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6" name="Прямоугольник 184"/>
          <p:cNvSpPr/>
          <p:nvPr/>
        </p:nvSpPr>
        <p:spPr>
          <a:xfrm>
            <a:off x="3135528" y="2914236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20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7" name="Прямоугольник 184"/>
          <p:cNvSpPr/>
          <p:nvPr/>
        </p:nvSpPr>
        <p:spPr>
          <a:xfrm>
            <a:off x="4035545" y="3798031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20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8" name="Прямоугольник 184"/>
          <p:cNvSpPr/>
          <p:nvPr/>
        </p:nvSpPr>
        <p:spPr>
          <a:xfrm>
            <a:off x="6611770" y="3319876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17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19" name="Прямоугольник 184"/>
          <p:cNvSpPr/>
          <p:nvPr/>
        </p:nvSpPr>
        <p:spPr>
          <a:xfrm>
            <a:off x="392041" y="3021803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28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0" name="Прямоугольник 184"/>
          <p:cNvSpPr/>
          <p:nvPr/>
        </p:nvSpPr>
        <p:spPr>
          <a:xfrm>
            <a:off x="3888519" y="4490607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31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1" name="Прямоугольник 184"/>
          <p:cNvSpPr/>
          <p:nvPr/>
        </p:nvSpPr>
        <p:spPr>
          <a:xfrm>
            <a:off x="2984579" y="4998215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0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2" name="Прямоугольник 184"/>
          <p:cNvSpPr/>
          <p:nvPr/>
        </p:nvSpPr>
        <p:spPr>
          <a:xfrm>
            <a:off x="4573912" y="3136219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21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3" name="Прямоугольник 184"/>
          <p:cNvSpPr/>
          <p:nvPr/>
        </p:nvSpPr>
        <p:spPr>
          <a:xfrm>
            <a:off x="1880938" y="2430305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14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4" name="Прямоугольник 184"/>
          <p:cNvSpPr/>
          <p:nvPr/>
        </p:nvSpPr>
        <p:spPr>
          <a:xfrm>
            <a:off x="4841691" y="2345594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8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5" name="Прямоугольник 184"/>
          <p:cNvSpPr/>
          <p:nvPr/>
        </p:nvSpPr>
        <p:spPr>
          <a:xfrm>
            <a:off x="1354220" y="3162825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32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6" name="Прямоугольник 184"/>
          <p:cNvSpPr/>
          <p:nvPr/>
        </p:nvSpPr>
        <p:spPr>
          <a:xfrm>
            <a:off x="5639189" y="3209460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14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7" name="Прямоугольник 184"/>
          <p:cNvSpPr/>
          <p:nvPr/>
        </p:nvSpPr>
        <p:spPr>
          <a:xfrm>
            <a:off x="4436641" y="4880286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10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8" name="Прямоугольник 184"/>
          <p:cNvSpPr/>
          <p:nvPr/>
        </p:nvSpPr>
        <p:spPr>
          <a:xfrm>
            <a:off x="1974555" y="3251320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17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29" name="Прямоугольник 184"/>
          <p:cNvSpPr/>
          <p:nvPr/>
        </p:nvSpPr>
        <p:spPr>
          <a:xfrm>
            <a:off x="3385543" y="3475121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9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30" name="Прямоугольник 184"/>
          <p:cNvSpPr/>
          <p:nvPr/>
        </p:nvSpPr>
        <p:spPr>
          <a:xfrm>
            <a:off x="1568385" y="3956870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3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31" name="Прямоугольник 184"/>
          <p:cNvSpPr/>
          <p:nvPr/>
        </p:nvSpPr>
        <p:spPr>
          <a:xfrm>
            <a:off x="3849046" y="2163415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34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32" name="Прямоугольник 184"/>
          <p:cNvSpPr/>
          <p:nvPr/>
        </p:nvSpPr>
        <p:spPr>
          <a:xfrm>
            <a:off x="3724557" y="2834446"/>
            <a:ext cx="540000" cy="252000"/>
          </a:xfrm>
          <a:prstGeom prst="rect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>
                <a:solidFill>
                  <a:srgbClr val="0070C0"/>
                </a:solidFill>
                <a:latin typeface="Arial"/>
              </a:rPr>
              <a:t>1</a:t>
            </a:r>
            <a:endParaRPr lang="ru-RU" sz="1400" b="1" kern="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35" name="Прямоугольник 193"/>
          <p:cNvSpPr/>
          <p:nvPr/>
        </p:nvSpPr>
        <p:spPr>
          <a:xfrm>
            <a:off x="7552109" y="2000157"/>
            <a:ext cx="1450735" cy="1500851"/>
          </a:xfrm>
          <a:prstGeom prst="rect">
            <a:avLst/>
          </a:prstGeom>
          <a:solidFill>
            <a:srgbClr val="1D89C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>
              <a:defRPr/>
            </a:pPr>
            <a:r>
              <a:rPr lang="uk-UA" sz="1600" b="1" dirty="0">
                <a:solidFill>
                  <a:prstClr val="white"/>
                </a:solidFill>
              </a:rPr>
              <a:t>Всього проектів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prstClr val="white"/>
                </a:solidFill>
              </a:rPr>
              <a:t>876</a:t>
            </a:r>
          </a:p>
          <a:p>
            <a:pPr algn="ctr">
              <a:defRPr/>
            </a:pPr>
            <a:r>
              <a:rPr lang="uk-UA" sz="800" i="1" dirty="0" smtClean="0">
                <a:solidFill>
                  <a:prstClr val="white"/>
                </a:solidFill>
              </a:rPr>
              <a:t>в </a:t>
            </a:r>
            <a:r>
              <a:rPr lang="uk-UA" sz="800" i="1" dirty="0" err="1" smtClean="0">
                <a:solidFill>
                  <a:prstClr val="white"/>
                </a:solidFill>
              </a:rPr>
              <a:t>т.ч</a:t>
            </a:r>
            <a:r>
              <a:rPr lang="uk-UA" sz="800" i="1" dirty="0" smtClean="0">
                <a:solidFill>
                  <a:prstClr val="white"/>
                </a:solidFill>
              </a:rPr>
              <a:t>. погашення кредиторської </a:t>
            </a:r>
          </a:p>
          <a:p>
            <a:pPr algn="ctr">
              <a:defRPr/>
            </a:pPr>
            <a:r>
              <a:rPr lang="uk-UA" sz="800" i="1" dirty="0" smtClean="0">
                <a:solidFill>
                  <a:prstClr val="white"/>
                </a:solidFill>
              </a:rPr>
              <a:t>заборгованості – </a:t>
            </a:r>
          </a:p>
          <a:p>
            <a:pPr algn="ctr">
              <a:defRPr/>
            </a:pPr>
            <a:r>
              <a:rPr lang="uk-UA" sz="1000" b="1" i="1" dirty="0" smtClean="0">
                <a:solidFill>
                  <a:prstClr val="white"/>
                </a:solidFill>
              </a:rPr>
              <a:t>41 </a:t>
            </a:r>
            <a:r>
              <a:rPr lang="uk-UA" sz="800" b="1" i="1" dirty="0" smtClean="0">
                <a:solidFill>
                  <a:prstClr val="white"/>
                </a:solidFill>
              </a:rPr>
              <a:t>проект</a:t>
            </a:r>
            <a:endParaRPr lang="uk-UA" sz="800" b="1" i="1" dirty="0">
              <a:solidFill>
                <a:prstClr val="white"/>
              </a:solidFill>
            </a:endParaRPr>
          </a:p>
        </p:txBody>
      </p:sp>
      <p:sp>
        <p:nvSpPr>
          <p:cNvPr id="136" name="Прямоугольник 193"/>
          <p:cNvSpPr/>
          <p:nvPr/>
        </p:nvSpPr>
        <p:spPr>
          <a:xfrm>
            <a:off x="7556032" y="3825282"/>
            <a:ext cx="1462183" cy="2556046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>
              <a:defRPr/>
            </a:pPr>
            <a:r>
              <a:rPr lang="uk-UA" sz="1600" b="1" dirty="0">
                <a:solidFill>
                  <a:srgbClr val="1D89CB"/>
                </a:solidFill>
              </a:rPr>
              <a:t>Здані у 2015 році</a:t>
            </a:r>
          </a:p>
          <a:p>
            <a:pPr algn="ctr">
              <a:defRPr/>
            </a:pPr>
            <a:r>
              <a:rPr lang="en-US" sz="3200" b="1" dirty="0" smtClean="0">
                <a:solidFill>
                  <a:srgbClr val="1D89CB"/>
                </a:solidFill>
              </a:rPr>
              <a:t>532</a:t>
            </a:r>
            <a:endParaRPr lang="uk-UA" sz="3200" b="1" dirty="0" smtClean="0">
              <a:solidFill>
                <a:srgbClr val="1D89CB"/>
              </a:solidFill>
            </a:endParaRPr>
          </a:p>
          <a:p>
            <a:pPr algn="ctr">
              <a:defRPr/>
            </a:pPr>
            <a:r>
              <a:rPr lang="ru-RU" sz="900" i="1" dirty="0" err="1" smtClean="0">
                <a:solidFill>
                  <a:srgbClr val="1D89CB"/>
                </a:solidFill>
              </a:rPr>
              <a:t>Завершення</a:t>
            </a:r>
            <a:r>
              <a:rPr lang="ru-RU" sz="900" i="1" dirty="0" smtClean="0">
                <a:solidFill>
                  <a:srgbClr val="1D89CB"/>
                </a:solidFill>
              </a:rPr>
              <a:t> </a:t>
            </a:r>
          </a:p>
          <a:p>
            <a:pPr algn="ctr">
              <a:defRPr/>
            </a:pPr>
            <a:r>
              <a:rPr lang="ru-RU" sz="900" i="1" dirty="0" smtClean="0">
                <a:solidFill>
                  <a:srgbClr val="1D89CB"/>
                </a:solidFill>
              </a:rPr>
              <a:t>проектів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1D89CB"/>
                </a:solidFill>
              </a:rPr>
              <a:t>61</a:t>
            </a:r>
            <a:r>
              <a:rPr lang="ru-RU" sz="3200" b="1" dirty="0" smtClean="0">
                <a:solidFill>
                  <a:srgbClr val="1D89CB"/>
                </a:solidFill>
              </a:rPr>
              <a:t>%</a:t>
            </a:r>
          </a:p>
          <a:p>
            <a:pPr algn="ctr">
              <a:defRPr/>
            </a:pPr>
            <a:endParaRPr lang="uk-UA" sz="800" i="1" dirty="0" smtClean="0">
              <a:solidFill>
                <a:srgbClr val="1D89CB"/>
              </a:solidFill>
            </a:endParaRPr>
          </a:p>
          <a:p>
            <a:pPr algn="ctr">
              <a:defRPr/>
            </a:pPr>
            <a:endParaRPr lang="uk-UA" sz="800" i="1" dirty="0">
              <a:solidFill>
                <a:srgbClr val="1D89CB"/>
              </a:solidFill>
            </a:endParaRPr>
          </a:p>
          <a:p>
            <a:pPr algn="ctr">
              <a:defRPr/>
            </a:pPr>
            <a:r>
              <a:rPr lang="uk-UA" sz="800" i="1" dirty="0" smtClean="0">
                <a:solidFill>
                  <a:srgbClr val="1D89CB"/>
                </a:solidFill>
              </a:rPr>
              <a:t>(решта </a:t>
            </a:r>
            <a:r>
              <a:rPr lang="uk-UA" sz="800" i="1" dirty="0">
                <a:solidFill>
                  <a:srgbClr val="1D89CB"/>
                </a:solidFill>
              </a:rPr>
              <a:t>проектів буде завершена у 2016-2017 </a:t>
            </a:r>
            <a:r>
              <a:rPr lang="uk-UA" sz="800" i="1" dirty="0" err="1" smtClean="0">
                <a:solidFill>
                  <a:srgbClr val="1D89CB"/>
                </a:solidFill>
              </a:rPr>
              <a:t>рр</a:t>
            </a:r>
            <a:r>
              <a:rPr lang="ru-RU" sz="800" b="1" dirty="0">
                <a:solidFill>
                  <a:srgbClr val="1D89CB"/>
                </a:solidFill>
              </a:rPr>
              <a:t>)</a:t>
            </a:r>
            <a:endParaRPr lang="uk-UA" sz="800" i="1" dirty="0">
              <a:solidFill>
                <a:srgbClr val="1D89CB"/>
              </a:solidFill>
            </a:endParaRPr>
          </a:p>
        </p:txBody>
      </p:sp>
      <p:sp>
        <p:nvSpPr>
          <p:cNvPr id="133" name="Rectangle 3"/>
          <p:cNvSpPr txBox="1">
            <a:spLocks noChangeArrowheads="1"/>
          </p:cNvSpPr>
          <p:nvPr/>
        </p:nvSpPr>
        <p:spPr>
          <a:xfrm>
            <a:off x="878257" y="352356"/>
            <a:ext cx="7882731" cy="510015"/>
          </a:xfrm>
          <a:prstGeom prst="rect">
            <a:avLst/>
          </a:prstGeom>
          <a:ln>
            <a:noFill/>
          </a:ln>
        </p:spPr>
        <p:txBody>
          <a:bodyPr vert="horz" lIns="89260" tIns="44633" rIns="89260" bIns="44633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Aft>
                <a:spcPct val="0"/>
              </a:spcAft>
              <a:buNone/>
              <a:tabLst>
                <a:tab pos="879279" algn="l"/>
              </a:tabLst>
            </a:pPr>
            <a:r>
              <a:rPr lang="ru-RU" altLang="ru-RU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РЕАЛІЗАЦІЯ ПРОЕКТІВ ЗА РАХУНОК КОШТІВ </a:t>
            </a:r>
          </a:p>
          <a:p>
            <a:pPr marL="0" indent="0" algn="ctr" fontAlgn="base">
              <a:spcAft>
                <a:spcPct val="0"/>
              </a:spcAft>
              <a:buNone/>
              <a:tabLst>
                <a:tab pos="879279" algn="l"/>
              </a:tabLst>
            </a:pPr>
            <a:r>
              <a:rPr lang="ru-RU" altLang="ru-RU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ДФРР РЕГІОНАМИ У 2015 РОЦІ</a:t>
            </a:r>
            <a:endParaRPr lang="ru-RU" altLang="ru-RU" sz="2400" dirty="0">
              <a:solidFill>
                <a:srgbClr val="1D89CB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34" name="Изображение 1" descr="minregion_logo_conce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69" y="191422"/>
            <a:ext cx="623914" cy="831885"/>
          </a:xfrm>
          <a:prstGeom prst="rect">
            <a:avLst/>
          </a:prstGeom>
        </p:spPr>
      </p:pic>
      <p:sp>
        <p:nvSpPr>
          <p:cNvPr id="137" name="Прямоугольник 2"/>
          <p:cNvSpPr/>
          <p:nvPr/>
        </p:nvSpPr>
        <p:spPr>
          <a:xfrm flipV="1">
            <a:off x="390611" y="1052736"/>
            <a:ext cx="8370377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041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04790" y="1143026"/>
            <a:ext cx="116254" cy="237104"/>
          </a:xfrm>
          <a:prstGeom prst="rect">
            <a:avLst/>
          </a:prstGeom>
          <a:noFill/>
        </p:spPr>
        <p:txBody>
          <a:bodyPr wrap="none" lIns="57533" tIns="28791" rIns="57533" bIns="28791" rtlCol="0">
            <a:spAutoFit/>
          </a:bodyPr>
          <a:lstStyle/>
          <a:p>
            <a:pPr defTabSz="575321"/>
            <a:endParaRPr lang="uk-UA" sz="1163" dirty="0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B238-E5C8-4806-8CFE-7B153C4DC58A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1" name="Діагра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20951095"/>
              </p:ext>
            </p:extLst>
          </p:nvPr>
        </p:nvGraphicFramePr>
        <p:xfrm>
          <a:off x="755576" y="2588153"/>
          <a:ext cx="7814988" cy="3768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кутник 6"/>
          <p:cNvSpPr/>
          <p:nvPr/>
        </p:nvSpPr>
        <p:spPr>
          <a:xfrm>
            <a:off x="2699792" y="1211570"/>
            <a:ext cx="5987008" cy="1327284"/>
          </a:xfrm>
          <a:prstGeom prst="rect">
            <a:avLst/>
          </a:prstGeom>
          <a:solidFill>
            <a:srgbClr val="1D89CB"/>
          </a:solidFill>
        </p:spPr>
        <p:txBody>
          <a:bodyPr wrap="square" lIns="34244" tIns="17144" rIns="34244" bIns="17144">
            <a:spAutoFit/>
          </a:bodyPr>
          <a:lstStyle/>
          <a:p>
            <a:pPr marL="128588" indent="-128588" algn="just">
              <a:buFont typeface="Symbol"/>
              <a:buChar char=""/>
            </a:pPr>
            <a:r>
              <a:rPr lang="uk-UA" sz="1200" b="1" dirty="0">
                <a:solidFill>
                  <a:schemeClr val="bg1"/>
                </a:solidFill>
                <a:ea typeface="Calibri"/>
              </a:rPr>
              <a:t>323</a:t>
            </a:r>
            <a:r>
              <a:rPr lang="uk-UA" sz="1200" dirty="0">
                <a:solidFill>
                  <a:schemeClr val="bg1"/>
                </a:solidFill>
                <a:ea typeface="Calibri"/>
              </a:rPr>
              <a:t> об’єкти освіти (680, млн.. грн., в т.ч. придбання шкільних автобусів – 75,3 млн. грн..) </a:t>
            </a:r>
          </a:p>
          <a:p>
            <a:pPr marL="128588" indent="-128588" algn="just">
              <a:buFont typeface="Symbol"/>
              <a:buChar char=""/>
            </a:pPr>
            <a:r>
              <a:rPr lang="uk-UA" sz="1200" b="1" dirty="0">
                <a:solidFill>
                  <a:schemeClr val="bg1"/>
                </a:solidFill>
                <a:ea typeface="Calibri"/>
              </a:rPr>
              <a:t>167</a:t>
            </a:r>
            <a:r>
              <a:rPr lang="uk-UA" sz="1200" dirty="0">
                <a:solidFill>
                  <a:schemeClr val="bg1"/>
                </a:solidFill>
                <a:ea typeface="Calibri"/>
              </a:rPr>
              <a:t> об’єктів водопостачання, водовідведення (558,8 млн. грн..)</a:t>
            </a:r>
          </a:p>
          <a:p>
            <a:pPr marL="128588" indent="-128588" algn="just">
              <a:buFont typeface="Symbol"/>
              <a:buChar char=""/>
            </a:pPr>
            <a:r>
              <a:rPr lang="uk-UA" sz="1200" b="1" dirty="0">
                <a:solidFill>
                  <a:schemeClr val="bg1"/>
                </a:solidFill>
                <a:ea typeface="Calibri"/>
              </a:rPr>
              <a:t>142</a:t>
            </a:r>
            <a:r>
              <a:rPr lang="uk-UA" sz="1200" dirty="0">
                <a:solidFill>
                  <a:schemeClr val="bg1"/>
                </a:solidFill>
                <a:ea typeface="Calibri"/>
              </a:rPr>
              <a:t> об’єкти охорони здоров’я та соц. захисту (457,2 млн. грн..)</a:t>
            </a:r>
          </a:p>
          <a:p>
            <a:pPr marL="128588" indent="-128588" algn="just">
              <a:buFont typeface="Symbol"/>
              <a:buChar char=""/>
            </a:pPr>
            <a:r>
              <a:rPr lang="uk-UA" sz="1200" b="1" dirty="0">
                <a:solidFill>
                  <a:schemeClr val="bg1"/>
                </a:solidFill>
                <a:ea typeface="Calibri"/>
              </a:rPr>
              <a:t>71</a:t>
            </a:r>
            <a:r>
              <a:rPr lang="uk-UA" sz="1200" dirty="0">
                <a:solidFill>
                  <a:schemeClr val="bg1"/>
                </a:solidFill>
                <a:ea typeface="Calibri"/>
              </a:rPr>
              <a:t> об’єкт дорожньо-транспортної інфраструктури (327,5 млн. грн..)</a:t>
            </a:r>
          </a:p>
          <a:p>
            <a:pPr marL="128588" indent="-128588" algn="just">
              <a:buFont typeface="Symbol"/>
              <a:buChar char=""/>
            </a:pPr>
            <a:r>
              <a:rPr lang="uk-UA" sz="1200" b="1" dirty="0">
                <a:solidFill>
                  <a:schemeClr val="bg1"/>
                </a:solidFill>
                <a:ea typeface="Calibri"/>
              </a:rPr>
              <a:t>62</a:t>
            </a:r>
            <a:r>
              <a:rPr lang="uk-UA" sz="1200" dirty="0">
                <a:solidFill>
                  <a:schemeClr val="bg1"/>
                </a:solidFill>
                <a:ea typeface="Calibri"/>
              </a:rPr>
              <a:t> проекти з </a:t>
            </a:r>
            <a:r>
              <a:rPr lang="uk-UA" sz="1200" dirty="0" err="1">
                <a:solidFill>
                  <a:schemeClr val="bg1"/>
                </a:solidFill>
                <a:ea typeface="Calibri"/>
              </a:rPr>
              <a:t>газо-</a:t>
            </a:r>
            <a:r>
              <a:rPr lang="uk-UA" sz="1200" dirty="0">
                <a:solidFill>
                  <a:schemeClr val="bg1"/>
                </a:solidFill>
                <a:ea typeface="Calibri"/>
              </a:rPr>
              <a:t>, </a:t>
            </a:r>
            <a:r>
              <a:rPr lang="uk-UA" sz="1200" dirty="0" err="1">
                <a:solidFill>
                  <a:schemeClr val="bg1"/>
                </a:solidFill>
                <a:ea typeface="Calibri"/>
              </a:rPr>
              <a:t>тепло-</a:t>
            </a:r>
            <a:r>
              <a:rPr lang="uk-UA" sz="1200" dirty="0">
                <a:solidFill>
                  <a:schemeClr val="bg1"/>
                </a:solidFill>
                <a:ea typeface="Calibri"/>
              </a:rPr>
              <a:t> енергопостачання (84,6 млн. грн.)</a:t>
            </a:r>
          </a:p>
          <a:p>
            <a:pPr marL="128588" indent="-128588" algn="just">
              <a:buFont typeface="Symbol"/>
              <a:buChar char=""/>
            </a:pPr>
            <a:r>
              <a:rPr lang="uk-UA" sz="1200" b="1" dirty="0">
                <a:solidFill>
                  <a:schemeClr val="bg1"/>
                </a:solidFill>
                <a:ea typeface="Calibri"/>
              </a:rPr>
              <a:t>55</a:t>
            </a:r>
            <a:r>
              <a:rPr lang="uk-UA" sz="1200" dirty="0">
                <a:solidFill>
                  <a:schemeClr val="bg1"/>
                </a:solidFill>
                <a:ea typeface="Calibri"/>
              </a:rPr>
              <a:t> об’єктів культури (157,6 млн. грн.)</a:t>
            </a:r>
          </a:p>
          <a:p>
            <a:pPr marL="128588" indent="-128588" algn="just">
              <a:buFont typeface="Symbol"/>
              <a:buChar char=""/>
            </a:pPr>
            <a:r>
              <a:rPr lang="uk-UA" sz="1200" b="1" dirty="0">
                <a:solidFill>
                  <a:schemeClr val="bg1"/>
                </a:solidFill>
                <a:ea typeface="Calibri"/>
              </a:rPr>
              <a:t>27</a:t>
            </a:r>
            <a:r>
              <a:rPr lang="uk-UA" sz="1200" dirty="0">
                <a:solidFill>
                  <a:schemeClr val="bg1"/>
                </a:solidFill>
                <a:ea typeface="Calibri"/>
              </a:rPr>
              <a:t> спортивних об’єктів (67,4 млн. грн</a:t>
            </a:r>
            <a:r>
              <a:rPr lang="uk-UA" sz="1200" dirty="0" smtClean="0">
                <a:solidFill>
                  <a:schemeClr val="bg1"/>
                </a:solidFill>
                <a:ea typeface="Calibri"/>
              </a:rPr>
              <a:t>..)</a:t>
            </a:r>
            <a:endParaRPr lang="uk-UA" sz="1200" dirty="0">
              <a:solidFill>
                <a:schemeClr val="bg1"/>
              </a:solidFill>
              <a:ea typeface="Calibri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878257" y="352356"/>
            <a:ext cx="7882731" cy="510015"/>
          </a:xfrm>
          <a:prstGeom prst="rect">
            <a:avLst/>
          </a:prstGeom>
          <a:ln>
            <a:noFill/>
          </a:ln>
        </p:spPr>
        <p:txBody>
          <a:bodyPr vert="horz" lIns="89260" tIns="44633" rIns="89260" bIns="44633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Aft>
                <a:spcPct val="0"/>
              </a:spcAft>
              <a:buNone/>
              <a:tabLst>
                <a:tab pos="879279" algn="l"/>
              </a:tabLst>
            </a:pPr>
            <a:r>
              <a:rPr lang="ru-RU" altLang="ru-RU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ДФРР – ФІНАНСОВИЙ ІНСТРУМЕНТ РЕГІОНАЛЬНОГО РОЗВИТКУ У 2015 РОЦІ</a:t>
            </a:r>
            <a:endParaRPr lang="ru-RU" altLang="ru-RU" sz="2400" dirty="0">
              <a:solidFill>
                <a:srgbClr val="1D89CB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2" name="Изображение 1" descr="minregion_logo_concep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69" y="191422"/>
            <a:ext cx="623914" cy="831885"/>
          </a:xfrm>
          <a:prstGeom prst="rect">
            <a:avLst/>
          </a:prstGeom>
        </p:spPr>
      </p:pic>
      <p:sp>
        <p:nvSpPr>
          <p:cNvPr id="13" name="Прямоугольник 2"/>
          <p:cNvSpPr/>
          <p:nvPr/>
        </p:nvSpPr>
        <p:spPr>
          <a:xfrm flipV="1">
            <a:off x="390611" y="1052736"/>
            <a:ext cx="8370377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93"/>
          <p:cNvSpPr/>
          <p:nvPr/>
        </p:nvSpPr>
        <p:spPr>
          <a:xfrm>
            <a:off x="511482" y="1211571"/>
            <a:ext cx="1684254" cy="1327284"/>
          </a:xfrm>
          <a:prstGeom prst="rect">
            <a:avLst/>
          </a:prstGeom>
          <a:solidFill>
            <a:srgbClr val="1D89C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>
              <a:defRPr/>
            </a:pPr>
            <a:r>
              <a:rPr lang="uk-UA" sz="1600" b="1" dirty="0">
                <a:solidFill>
                  <a:prstClr val="white"/>
                </a:solidFill>
              </a:rPr>
              <a:t>Всього проектів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prstClr val="white"/>
                </a:solidFill>
              </a:rPr>
              <a:t>876</a:t>
            </a:r>
          </a:p>
          <a:p>
            <a:pPr algn="ctr">
              <a:defRPr/>
            </a:pPr>
            <a:r>
              <a:rPr lang="uk-UA" sz="800" i="1" dirty="0" smtClean="0">
                <a:solidFill>
                  <a:prstClr val="white"/>
                </a:solidFill>
              </a:rPr>
              <a:t>в </a:t>
            </a:r>
            <a:r>
              <a:rPr lang="uk-UA" sz="800" i="1" dirty="0" err="1" smtClean="0">
                <a:solidFill>
                  <a:prstClr val="white"/>
                </a:solidFill>
              </a:rPr>
              <a:t>т.ч</a:t>
            </a:r>
            <a:r>
              <a:rPr lang="uk-UA" sz="800" i="1" dirty="0" smtClean="0">
                <a:solidFill>
                  <a:prstClr val="white"/>
                </a:solidFill>
              </a:rPr>
              <a:t>. погашення кредиторської </a:t>
            </a:r>
          </a:p>
          <a:p>
            <a:pPr algn="ctr">
              <a:defRPr/>
            </a:pPr>
            <a:r>
              <a:rPr lang="uk-UA" sz="800" i="1" dirty="0" smtClean="0">
                <a:solidFill>
                  <a:prstClr val="white"/>
                </a:solidFill>
              </a:rPr>
              <a:t>заборгованості – </a:t>
            </a:r>
          </a:p>
          <a:p>
            <a:pPr algn="ctr">
              <a:defRPr/>
            </a:pPr>
            <a:r>
              <a:rPr lang="uk-UA" sz="1000" b="1" i="1" dirty="0" smtClean="0">
                <a:solidFill>
                  <a:prstClr val="white"/>
                </a:solidFill>
              </a:rPr>
              <a:t>41 </a:t>
            </a:r>
            <a:r>
              <a:rPr lang="uk-UA" sz="800" b="1" i="1" dirty="0" smtClean="0">
                <a:solidFill>
                  <a:prstClr val="white"/>
                </a:solidFill>
              </a:rPr>
              <a:t>проект</a:t>
            </a:r>
            <a:endParaRPr lang="uk-UA" sz="800" b="1" i="1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193"/>
          <p:cNvSpPr/>
          <p:nvPr/>
        </p:nvSpPr>
        <p:spPr>
          <a:xfrm>
            <a:off x="255169" y="3428578"/>
            <a:ext cx="2947535" cy="2236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>
              <a:defRPr/>
            </a:pPr>
            <a:r>
              <a:rPr lang="uk-UA" sz="11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ж</a:t>
            </a:r>
            <a:r>
              <a:rPr lang="uk-UA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итлові будівлі/центри надання адмінпослуг</a:t>
            </a:r>
            <a:endParaRPr lang="uk-UA" sz="11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001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1" descr="minregion_logo_conce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69" y="191422"/>
            <a:ext cx="623914" cy="831885"/>
          </a:xfrm>
          <a:prstGeom prst="rect">
            <a:avLst/>
          </a:prstGeom>
        </p:spPr>
      </p:pic>
      <p:sp>
        <p:nvSpPr>
          <p:cNvPr id="9" name="Прямоугольник 2"/>
          <p:cNvSpPr/>
          <p:nvPr/>
        </p:nvSpPr>
        <p:spPr>
          <a:xfrm flipV="1">
            <a:off x="390611" y="1052736"/>
            <a:ext cx="8370377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7140-6995-4AB9-AB6F-66370758DCF6}" type="slidenum">
              <a:rPr lang="uk-UA" smtClean="0"/>
              <a:pPr/>
              <a:t>8</a:t>
            </a:fld>
            <a:endParaRPr lang="uk-UA" dirty="0"/>
          </a:p>
        </p:txBody>
      </p:sp>
      <p:sp>
        <p:nvSpPr>
          <p:cNvPr id="2" name="Прямокутник 1"/>
          <p:cNvSpPr/>
          <p:nvPr/>
        </p:nvSpPr>
        <p:spPr>
          <a:xfrm>
            <a:off x="390611" y="1124744"/>
            <a:ext cx="837037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• Проекти у 2015 році подавалися в межах напрямку пріоритетів розвитку територій, </a:t>
            </a:r>
            <a:r>
              <a:rPr lang="uk-UA" sz="1400" dirty="0">
                <a:latin typeface="Consolas" panose="020B0609020204030204" pitchFamily="49" charset="0"/>
                <a:cs typeface="Consolas" panose="020B0609020204030204" pitchFamily="49" charset="0"/>
              </a:rPr>
              <a:t>хоча як правило не </a:t>
            </a: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мали </a:t>
            </a:r>
            <a:r>
              <a:rPr lang="uk-UA" sz="1400" dirty="0">
                <a:latin typeface="Consolas" panose="020B0609020204030204" pitchFamily="49" charset="0"/>
                <a:cs typeface="Consolas" panose="020B0609020204030204" pitchFamily="49" charset="0"/>
              </a:rPr>
              <a:t>відчутного впливу на розвиток регіону у зв'язку із відсутністю комплексного підходу до вирішення того чи іншого </a:t>
            </a: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пріоритетного </a:t>
            </a:r>
            <a:r>
              <a:rPr lang="uk-UA" sz="1400" dirty="0">
                <a:latin typeface="Consolas" panose="020B0609020204030204" pitchFamily="49" charset="0"/>
                <a:cs typeface="Consolas" panose="020B0609020204030204" pitchFamily="49" charset="0"/>
              </a:rPr>
              <a:t>завдання. </a:t>
            </a:r>
          </a:p>
          <a:p>
            <a:pPr algn="just"/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• ОДА не оголошували конкурси проектів на Технічні завдання за напрямами, передбаченими законодавством у 2015 році.</a:t>
            </a:r>
          </a:p>
          <a:p>
            <a:pPr algn="just"/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• 95% складали «традиційні» об‘єкти соціальної інфраструктури.</a:t>
            </a:r>
          </a:p>
          <a:p>
            <a:pPr algn="just"/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• Бракувало кадрів для підготовки проектів розвитку, не був задіяний ресурс громадських активістів для підготовки проектів розвитку.</a:t>
            </a:r>
          </a:p>
          <a:p>
            <a:pPr algn="just"/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• Багато членів комісій </a:t>
            </a:r>
            <a:r>
              <a:rPr lang="uk-UA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професійно</a:t>
            </a: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були причетні до будівництва (</a:t>
            </a:r>
            <a:r>
              <a:rPr lang="uk-UA" sz="1400" i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керівники структурних підрозділів облдержадміністрацій,  депутати-власники будівельних компаній</a:t>
            </a: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).</a:t>
            </a:r>
          </a:p>
          <a:p>
            <a:pPr algn="just"/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• Онлайн-платформи 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  <a:hlinkClick r:id="rId3"/>
              </a:rPr>
              <a:t>http://dfrr.minregion.gov.ua/</a:t>
            </a: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значна частина членів комісій не бачили. </a:t>
            </a:r>
          </a:p>
          <a:p>
            <a:pPr algn="just"/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• Більшість членів комісій взагалі не читали опису проектів та не оцінювали ступінь вирішення проблеми, на яку націлено реалізацію проекту.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Більшість проектів були довгобудами, проектна документація на які потребувала неодноразового доопрацювання. </a:t>
            </a:r>
          </a:p>
          <a:p>
            <a:pPr algn="just"/>
            <a:r>
              <a:rPr lang="uk-UA" sz="1400" b="1" u="sng" dirty="0" smtClean="0">
                <a:latin typeface="Consolas" panose="020B0609020204030204" pitchFamily="49" charset="0"/>
                <a:cs typeface="Consolas" panose="020B0609020204030204" pitchFamily="49" charset="0"/>
              </a:rPr>
              <a:t>Як наслідок: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9 разів вносились зміни до </a:t>
            </a:r>
            <a:r>
              <a:rPr lang="ru-RU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розпорядження</a:t>
            </a:r>
            <a:r>
              <a:rPr lang="ru-RU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КМУ №</a:t>
            </a: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766-р 2015 р.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Понад 25 проектів виключено з розпорядження КМУ №766-р 2015 р.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Понад 100 проектів </a:t>
            </a:r>
            <a:r>
              <a:rPr lang="uk-UA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відкориговано</a:t>
            </a: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в частині збільшення обсягів фінансування.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Планувалося, що усі проекти 2015 року будуть завершені у 2015 році, фактично завершено проектів – 61%.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uk-UA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Освоєння коштів ДФРР - касові видатки – 82%. 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879083" y="376529"/>
            <a:ext cx="7881905" cy="461665"/>
          </a:xfrm>
          <a:prstGeom prst="rect">
            <a:avLst/>
          </a:prstGeom>
          <a:ln>
            <a:noFill/>
          </a:ln>
        </p:spPr>
        <p:txBody>
          <a:bodyPr vert="horz" lIns="89260" tIns="44633" rIns="89260" bIns="44633" rtlCol="0" anchor="ctr">
            <a:no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tabLst>
                <a:tab pos="879279" algn="l"/>
              </a:tabLst>
            </a:pPr>
            <a:r>
              <a:rPr lang="uk-UA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ДФРР: ДОСВІД 2015 РОКУ</a:t>
            </a:r>
            <a:endParaRPr lang="uk-UA" sz="2400" dirty="0">
              <a:solidFill>
                <a:srgbClr val="1D89CB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705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 3"/>
          <p:cNvSpPr txBox="1">
            <a:spLocks noChangeArrowheads="1"/>
          </p:cNvSpPr>
          <p:nvPr/>
        </p:nvSpPr>
        <p:spPr>
          <a:xfrm>
            <a:off x="952124" y="352356"/>
            <a:ext cx="7671889" cy="510015"/>
          </a:xfrm>
          <a:prstGeom prst="rect">
            <a:avLst/>
          </a:prstGeom>
          <a:ln>
            <a:noFill/>
          </a:ln>
        </p:spPr>
        <p:txBody>
          <a:bodyPr vert="horz" lIns="89260" tIns="44633" rIns="89260" bIns="44633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Aft>
                <a:spcPct val="0"/>
              </a:spcAft>
              <a:buNone/>
              <a:tabLst>
                <a:tab pos="879279" algn="l"/>
              </a:tabLst>
            </a:pPr>
            <a:r>
              <a:rPr lang="ru-RU" altLang="ru-RU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ДФРР 201</a:t>
            </a:r>
            <a:r>
              <a:rPr lang="en-US" altLang="ru-RU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6</a:t>
            </a:r>
            <a:r>
              <a:rPr lang="ru-RU" altLang="ru-RU" sz="2400" dirty="0" smtClean="0">
                <a:solidFill>
                  <a:srgbClr val="1D89CB"/>
                </a:solidFill>
                <a:latin typeface="Calibri" pitchFamily="34" charset="0"/>
                <a:cs typeface="Arial" pitchFamily="34" charset="0"/>
              </a:rPr>
              <a:t>: ОБСЯГ ФІНАНСУВАННЯ</a:t>
            </a:r>
            <a:endParaRPr lang="ru-RU" altLang="ru-RU" sz="2400" dirty="0">
              <a:solidFill>
                <a:srgbClr val="1D89CB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" name="Изображение 1" descr="minregion_logo_conce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69" y="191422"/>
            <a:ext cx="623914" cy="831885"/>
          </a:xfrm>
          <a:prstGeom prst="rect">
            <a:avLst/>
          </a:prstGeom>
        </p:spPr>
      </p:pic>
      <p:sp>
        <p:nvSpPr>
          <p:cNvPr id="298" name="TextBox 297"/>
          <p:cNvSpPr txBox="1"/>
          <p:nvPr/>
        </p:nvSpPr>
        <p:spPr>
          <a:xfrm>
            <a:off x="35496" y="4293096"/>
            <a:ext cx="25296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kern="0" dirty="0" smtClean="0">
                <a:solidFill>
                  <a:srgbClr val="1D89CB"/>
                </a:solidFill>
                <a:latin typeface="Calibri" panose="020F0502020204030204" pitchFamily="34" charset="0"/>
              </a:rPr>
              <a:t>ФОРМУВАННЯ РЕГІОНАМИ </a:t>
            </a:r>
          </a:p>
          <a:p>
            <a:pPr lvl="0"/>
            <a:r>
              <a:rPr lang="ru-RU" sz="1600" kern="0" dirty="0" smtClean="0">
                <a:solidFill>
                  <a:srgbClr val="1D89CB"/>
                </a:solidFill>
                <a:latin typeface="Calibri" panose="020F0502020204030204" pitchFamily="34" charset="0"/>
              </a:rPr>
              <a:t>ПЕРЕЛІКІВ ПРОЕКТІВ</a:t>
            </a:r>
            <a:endParaRPr lang="ru-RU" sz="1600" kern="0" dirty="0">
              <a:solidFill>
                <a:srgbClr val="1D89CB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75" name="Table 1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87611333"/>
              </p:ext>
            </p:extLst>
          </p:nvPr>
        </p:nvGraphicFramePr>
        <p:xfrm>
          <a:off x="179512" y="5021887"/>
          <a:ext cx="2412342" cy="1440159"/>
        </p:xfrm>
        <a:graphic>
          <a:graphicData uri="http://schemas.openxmlformats.org/drawingml/2006/table">
            <a:tbl>
              <a:tblPr firstRow="1" bandRow="1"/>
              <a:tblGrid>
                <a:gridCol w="636255"/>
                <a:gridCol w="1776087"/>
              </a:tblGrid>
              <a:tr h="4800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uk-UA" sz="1200" b="1" noProof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10</a:t>
                      </a:r>
                      <a:endParaRPr lang="uk-UA" sz="1200" b="1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noProof="0" dirty="0" smtClean="0">
                          <a:latin typeface="Calibri" panose="020F0502020204030204" pitchFamily="34" charset="0"/>
                        </a:rPr>
                        <a:t>НАДАНО</a:t>
                      </a:r>
                      <a:endParaRPr lang="uk-UA" sz="1200" noProof="0" dirty="0">
                        <a:latin typeface="Calibri" panose="020F0502020204030204" pitchFamily="34" charset="0"/>
                      </a:endParaRPr>
                    </a:p>
                  </a:txBody>
                  <a:tcPr marL="68580" marR="6858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00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uk-UA" sz="1200" b="1" noProof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15</a:t>
                      </a:r>
                      <a:endParaRPr lang="uk-UA" sz="1200" b="1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kern="1200" noProof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НЕ НАДАНО</a:t>
                      </a:r>
                      <a:endParaRPr lang="uk-UA" sz="120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00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uk-UA" sz="1200" b="1" noProof="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68580" marR="6858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ТИМЧАСОВО</a:t>
                      </a:r>
                      <a:r>
                        <a:rPr lang="en-US" altLang="ru-RU" sz="12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altLang="ru-RU" sz="12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ОКУПОВАНА</a:t>
                      </a:r>
                      <a:r>
                        <a:rPr lang="en-US" altLang="ru-RU" sz="120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altLang="ru-RU" sz="12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ТЕРИТОРІЯ</a:t>
                      </a:r>
                    </a:p>
                  </a:txBody>
                  <a:tcPr marL="68580" marR="68580" anchor="ctr">
                    <a:lnL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-304800" y="381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0" name="Прямоугольник 6"/>
          <p:cNvSpPr/>
          <p:nvPr/>
        </p:nvSpPr>
        <p:spPr>
          <a:xfrm>
            <a:off x="6475665" y="4005064"/>
            <a:ext cx="2451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КІЛЬКІСТЬ ПРОЕКТІ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В, ПОДАНИХ </a:t>
            </a:r>
            <a:r>
              <a:rPr lang="uk-UA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МІНРЕГІОНУ НА РОЗГЛЯД</a:t>
            </a:r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794945" y="1375486"/>
            <a:ext cx="2051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1D89CB"/>
                </a:solidFill>
                <a:latin typeface="Calibri" panose="020F0502020204030204" pitchFamily="34" charset="0"/>
              </a:rPr>
              <a:t>ОБСЯГ КОШТІВ, ПЕРЕДБАЧЕНИЙ ДФРР 2016</a:t>
            </a:r>
            <a:endParaRPr lang="uk-UA" dirty="0">
              <a:solidFill>
                <a:srgbClr val="1D89CB"/>
              </a:solidFill>
              <a:latin typeface="Calibri" panose="020F0502020204030204" pitchFamily="34" charset="0"/>
            </a:endParaRPr>
          </a:p>
        </p:txBody>
      </p:sp>
      <p:sp>
        <p:nvSpPr>
          <p:cNvPr id="92" name="Прямоугольник 193"/>
          <p:cNvSpPr/>
          <p:nvPr/>
        </p:nvSpPr>
        <p:spPr>
          <a:xfrm>
            <a:off x="6977639" y="2580249"/>
            <a:ext cx="1623777" cy="1136784"/>
          </a:xfrm>
          <a:prstGeom prst="rect">
            <a:avLst/>
          </a:prstGeom>
          <a:solidFill>
            <a:srgbClr val="1D89C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3000,0</a:t>
            </a:r>
          </a:p>
          <a:p>
            <a:pPr algn="ctr"/>
            <a:r>
              <a:rPr lang="uk-UA" sz="2400" dirty="0" smtClean="0">
                <a:solidFill>
                  <a:schemeClr val="bg1"/>
                </a:solidFill>
              </a:rPr>
              <a:t>млн. грн.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93" name="Прямоугольник 193"/>
          <p:cNvSpPr/>
          <p:nvPr/>
        </p:nvSpPr>
        <p:spPr>
          <a:xfrm>
            <a:off x="7066720" y="4877871"/>
            <a:ext cx="1512168" cy="75442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r>
              <a:rPr lang="uk-UA" sz="2400" dirty="0" smtClean="0">
                <a:solidFill>
                  <a:schemeClr val="bg1"/>
                </a:solidFill>
              </a:rPr>
              <a:t>216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B238-E5C8-4806-8CFE-7B153C4DC58A}" type="slidenum">
              <a:rPr lang="uk-UA" smtClean="0"/>
              <a:pPr/>
              <a:t>9</a:t>
            </a:fld>
            <a:endParaRPr lang="uk-UA"/>
          </a:p>
        </p:txBody>
      </p:sp>
      <p:pic>
        <p:nvPicPr>
          <p:cNvPr id="97" name="Изображение 1" descr="minregion_logo_conce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69" y="191422"/>
            <a:ext cx="623914" cy="831885"/>
          </a:xfrm>
          <a:prstGeom prst="rect">
            <a:avLst/>
          </a:prstGeom>
        </p:spPr>
      </p:pic>
      <p:sp>
        <p:nvSpPr>
          <p:cNvPr id="98" name="Прямоугольник 2"/>
          <p:cNvSpPr/>
          <p:nvPr/>
        </p:nvSpPr>
        <p:spPr>
          <a:xfrm flipV="1">
            <a:off x="390611" y="1052736"/>
            <a:ext cx="8370377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9" name="Group 165"/>
          <p:cNvGrpSpPr>
            <a:grpSpLocks/>
          </p:cNvGrpSpPr>
          <p:nvPr/>
        </p:nvGrpSpPr>
        <p:grpSpPr bwMode="auto">
          <a:xfrm>
            <a:off x="395535" y="1124744"/>
            <a:ext cx="6473765" cy="4752528"/>
            <a:chOff x="1714663" y="980728"/>
            <a:chExt cx="7304904" cy="4752589"/>
          </a:xfrm>
        </p:grpSpPr>
        <p:grpSp>
          <p:nvGrpSpPr>
            <p:cNvPr id="100" name="Group 99"/>
            <p:cNvGrpSpPr>
              <a:grpSpLocks/>
            </p:cNvGrpSpPr>
            <p:nvPr/>
          </p:nvGrpSpPr>
          <p:grpSpPr bwMode="auto">
            <a:xfrm>
              <a:off x="1714663" y="980728"/>
              <a:ext cx="7304904" cy="4752589"/>
              <a:chOff x="179512" y="1788775"/>
              <a:chExt cx="6262359" cy="4016489"/>
            </a:xfrm>
          </p:grpSpPr>
          <p:sp>
            <p:nvSpPr>
              <p:cNvPr id="103" name="AutoShape 63"/>
              <p:cNvSpPr>
                <a:spLocks noChangeAspect="1" noChangeArrowheads="1"/>
              </p:cNvSpPr>
              <p:nvPr/>
            </p:nvSpPr>
            <p:spPr bwMode="auto">
              <a:xfrm>
                <a:off x="179512" y="1788775"/>
                <a:ext cx="6103111" cy="3655623"/>
              </a:xfrm>
              <a:prstGeom prst="rect">
                <a:avLst/>
              </a:prstGeom>
              <a:noFill/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04" name="Freeform 62"/>
              <p:cNvSpPr>
                <a:spLocks/>
              </p:cNvSpPr>
              <p:nvPr/>
            </p:nvSpPr>
            <p:spPr bwMode="auto">
              <a:xfrm>
                <a:off x="4566294" y="4994990"/>
                <a:ext cx="85748" cy="73784"/>
              </a:xfrm>
              <a:custGeom>
                <a:avLst/>
                <a:gdLst/>
                <a:ahLst/>
                <a:cxnLst>
                  <a:cxn ang="0">
                    <a:pos x="7" y="28"/>
                  </a:cxn>
                  <a:cxn ang="0">
                    <a:pos x="7" y="15"/>
                  </a:cxn>
                  <a:cxn ang="0">
                    <a:pos x="20" y="4"/>
                  </a:cxn>
                  <a:cxn ang="0">
                    <a:pos x="25" y="18"/>
                  </a:cxn>
                  <a:cxn ang="0">
                    <a:pos x="26" y="29"/>
                  </a:cxn>
                  <a:cxn ang="0">
                    <a:pos x="7" y="28"/>
                  </a:cxn>
                  <a:cxn ang="0">
                    <a:pos x="7" y="28"/>
                  </a:cxn>
                </a:cxnLst>
                <a:rect l="0" t="0" r="r" b="b"/>
                <a:pathLst>
                  <a:path w="30" h="29">
                    <a:moveTo>
                      <a:pt x="7" y="28"/>
                    </a:moveTo>
                    <a:cubicBezTo>
                      <a:pt x="0" y="20"/>
                      <a:pt x="7" y="15"/>
                      <a:pt x="7" y="15"/>
                    </a:cubicBezTo>
                    <a:cubicBezTo>
                      <a:pt x="7" y="0"/>
                      <a:pt x="20" y="4"/>
                      <a:pt x="20" y="4"/>
                    </a:cubicBezTo>
                    <a:cubicBezTo>
                      <a:pt x="30" y="4"/>
                      <a:pt x="25" y="18"/>
                      <a:pt x="25" y="18"/>
                    </a:cubicBezTo>
                    <a:cubicBezTo>
                      <a:pt x="26" y="22"/>
                      <a:pt x="26" y="26"/>
                      <a:pt x="26" y="29"/>
                    </a:cubicBezTo>
                    <a:cubicBezTo>
                      <a:pt x="26" y="29"/>
                      <a:pt x="13" y="1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05" name="Freeform 61"/>
              <p:cNvSpPr>
                <a:spLocks/>
              </p:cNvSpPr>
              <p:nvPr/>
            </p:nvSpPr>
            <p:spPr bwMode="auto">
              <a:xfrm>
                <a:off x="3541395" y="4821936"/>
                <a:ext cx="107526" cy="46953"/>
              </a:xfrm>
              <a:custGeom>
                <a:avLst/>
                <a:gdLst/>
                <a:ahLst/>
                <a:cxnLst>
                  <a:cxn ang="0">
                    <a:pos x="37" y="3"/>
                  </a:cxn>
                  <a:cxn ang="0">
                    <a:pos x="33" y="15"/>
                  </a:cxn>
                  <a:cxn ang="0">
                    <a:pos x="17" y="18"/>
                  </a:cxn>
                  <a:cxn ang="0">
                    <a:pos x="0" y="0"/>
                  </a:cxn>
                  <a:cxn ang="0">
                    <a:pos x="22" y="0"/>
                  </a:cxn>
                  <a:cxn ang="0">
                    <a:pos x="37" y="3"/>
                  </a:cxn>
                  <a:cxn ang="0">
                    <a:pos x="37" y="3"/>
                  </a:cxn>
                </a:cxnLst>
                <a:rect l="0" t="0" r="r" b="b"/>
                <a:pathLst>
                  <a:path w="38" h="18">
                    <a:moveTo>
                      <a:pt x="37" y="3"/>
                    </a:moveTo>
                    <a:cubicBezTo>
                      <a:pt x="38" y="8"/>
                      <a:pt x="29" y="11"/>
                      <a:pt x="33" y="15"/>
                    </a:cubicBezTo>
                    <a:cubicBezTo>
                      <a:pt x="24" y="15"/>
                      <a:pt x="17" y="18"/>
                      <a:pt x="17" y="18"/>
                    </a:cubicBezTo>
                    <a:cubicBezTo>
                      <a:pt x="7" y="14"/>
                      <a:pt x="0" y="0"/>
                      <a:pt x="0" y="0"/>
                    </a:cubicBezTo>
                    <a:cubicBezTo>
                      <a:pt x="16" y="5"/>
                      <a:pt x="22" y="0"/>
                      <a:pt x="22" y="0"/>
                    </a:cubicBezTo>
                    <a:cubicBezTo>
                      <a:pt x="29" y="2"/>
                      <a:pt x="33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06" name="Freeform 60"/>
              <p:cNvSpPr>
                <a:spLocks/>
              </p:cNvSpPr>
              <p:nvPr/>
            </p:nvSpPr>
            <p:spPr bwMode="auto">
              <a:xfrm>
                <a:off x="4775901" y="4962794"/>
                <a:ext cx="70776" cy="52319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0" y="21"/>
                  </a:cxn>
                  <a:cxn ang="0">
                    <a:pos x="25" y="0"/>
                  </a:cxn>
                  <a:cxn ang="0">
                    <a:pos x="25" y="0"/>
                  </a:cxn>
                </a:cxnLst>
                <a:rect l="0" t="0" r="r" b="b"/>
                <a:pathLst>
                  <a:path w="25" h="21">
                    <a:moveTo>
                      <a:pt x="25" y="0"/>
                    </a:moveTo>
                    <a:cubicBezTo>
                      <a:pt x="25" y="10"/>
                      <a:pt x="0" y="21"/>
                      <a:pt x="0" y="21"/>
                    </a:cubicBezTo>
                    <a:cubicBezTo>
                      <a:pt x="1" y="6"/>
                      <a:pt x="16" y="8"/>
                      <a:pt x="25" y="0"/>
                    </a:cubicBezTo>
                    <a:cubicBezTo>
                      <a:pt x="25" y="0"/>
                      <a:pt x="25" y="0"/>
                      <a:pt x="2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07" name="Freeform 59"/>
              <p:cNvSpPr>
                <a:spLocks/>
              </p:cNvSpPr>
              <p:nvPr/>
            </p:nvSpPr>
            <p:spPr bwMode="auto">
              <a:xfrm>
                <a:off x="3937472" y="5037919"/>
                <a:ext cx="151080" cy="429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35" y="13"/>
                  </a:cxn>
                  <a:cxn ang="0">
                    <a:pos x="50" y="8"/>
                  </a:cxn>
                  <a:cxn ang="0">
                    <a:pos x="35" y="3"/>
                  </a:cxn>
                  <a:cxn ang="0">
                    <a:pos x="0" y="2"/>
                  </a:cxn>
                  <a:cxn ang="0">
                    <a:pos x="0" y="2"/>
                  </a:cxn>
                </a:cxnLst>
                <a:rect l="0" t="0" r="r" b="b"/>
                <a:pathLst>
                  <a:path w="53" h="17">
                    <a:moveTo>
                      <a:pt x="0" y="2"/>
                    </a:moveTo>
                    <a:cubicBezTo>
                      <a:pt x="24" y="8"/>
                      <a:pt x="35" y="13"/>
                      <a:pt x="35" y="13"/>
                    </a:cubicBezTo>
                    <a:cubicBezTo>
                      <a:pt x="53" y="17"/>
                      <a:pt x="50" y="8"/>
                      <a:pt x="50" y="8"/>
                    </a:cubicBezTo>
                    <a:cubicBezTo>
                      <a:pt x="49" y="2"/>
                      <a:pt x="35" y="3"/>
                      <a:pt x="35" y="3"/>
                    </a:cubicBezTo>
                    <a:cubicBezTo>
                      <a:pt x="28" y="0"/>
                      <a:pt x="26" y="6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08" name="Freeform 105"/>
              <p:cNvSpPr>
                <a:spLocks/>
              </p:cNvSpPr>
              <p:nvPr/>
            </p:nvSpPr>
            <p:spPr bwMode="auto">
              <a:xfrm>
                <a:off x="823306" y="3385175"/>
                <a:ext cx="703681" cy="827714"/>
              </a:xfrm>
              <a:custGeom>
                <a:avLst/>
                <a:gdLst/>
                <a:ahLst/>
                <a:cxnLst>
                  <a:cxn ang="0">
                    <a:pos x="0" y="135"/>
                  </a:cxn>
                  <a:cxn ang="0">
                    <a:pos x="3" y="108"/>
                  </a:cxn>
                  <a:cxn ang="0">
                    <a:pos x="11" y="90"/>
                  </a:cxn>
                  <a:cxn ang="0">
                    <a:pos x="22" y="80"/>
                  </a:cxn>
                  <a:cxn ang="0">
                    <a:pos x="39" y="71"/>
                  </a:cxn>
                  <a:cxn ang="0">
                    <a:pos x="63" y="69"/>
                  </a:cxn>
                  <a:cxn ang="0">
                    <a:pos x="93" y="66"/>
                  </a:cxn>
                  <a:cxn ang="0">
                    <a:pos x="116" y="59"/>
                  </a:cxn>
                  <a:cxn ang="0">
                    <a:pos x="103" y="56"/>
                  </a:cxn>
                  <a:cxn ang="0">
                    <a:pos x="102" y="40"/>
                  </a:cxn>
                  <a:cxn ang="0">
                    <a:pos x="113" y="21"/>
                  </a:cxn>
                  <a:cxn ang="0">
                    <a:pos x="123" y="7"/>
                  </a:cxn>
                  <a:cxn ang="0">
                    <a:pos x="140" y="6"/>
                  </a:cxn>
                  <a:cxn ang="0">
                    <a:pos x="151" y="11"/>
                  </a:cxn>
                  <a:cxn ang="0">
                    <a:pos x="162" y="53"/>
                  </a:cxn>
                  <a:cxn ang="0">
                    <a:pos x="163" y="66"/>
                  </a:cxn>
                  <a:cxn ang="0">
                    <a:pos x="160" y="81"/>
                  </a:cxn>
                  <a:cxn ang="0">
                    <a:pos x="176" y="87"/>
                  </a:cxn>
                  <a:cxn ang="0">
                    <a:pos x="165" y="95"/>
                  </a:cxn>
                  <a:cxn ang="0">
                    <a:pos x="179" y="111"/>
                  </a:cxn>
                  <a:cxn ang="0">
                    <a:pos x="188" y="117"/>
                  </a:cxn>
                  <a:cxn ang="0">
                    <a:pos x="196" y="126"/>
                  </a:cxn>
                  <a:cxn ang="0">
                    <a:pos x="204" y="135"/>
                  </a:cxn>
                  <a:cxn ang="0">
                    <a:pos x="219" y="135"/>
                  </a:cxn>
                  <a:cxn ang="0">
                    <a:pos x="233" y="143"/>
                  </a:cxn>
                  <a:cxn ang="0">
                    <a:pos x="246" y="168"/>
                  </a:cxn>
                  <a:cxn ang="0">
                    <a:pos x="241" y="189"/>
                  </a:cxn>
                  <a:cxn ang="0">
                    <a:pos x="241" y="205"/>
                  </a:cxn>
                  <a:cxn ang="0">
                    <a:pos x="225" y="217"/>
                  </a:cxn>
                  <a:cxn ang="0">
                    <a:pos x="189" y="240"/>
                  </a:cxn>
                  <a:cxn ang="0">
                    <a:pos x="182" y="245"/>
                  </a:cxn>
                  <a:cxn ang="0">
                    <a:pos x="161" y="264"/>
                  </a:cxn>
                  <a:cxn ang="0">
                    <a:pos x="153" y="302"/>
                  </a:cxn>
                  <a:cxn ang="0">
                    <a:pos x="148" y="331"/>
                  </a:cxn>
                  <a:cxn ang="0">
                    <a:pos x="124" y="306"/>
                  </a:cxn>
                  <a:cxn ang="0">
                    <a:pos x="113" y="285"/>
                  </a:cxn>
                  <a:cxn ang="0">
                    <a:pos x="111" y="256"/>
                  </a:cxn>
                  <a:cxn ang="0">
                    <a:pos x="106" y="238"/>
                  </a:cxn>
                  <a:cxn ang="0">
                    <a:pos x="91" y="217"/>
                  </a:cxn>
                  <a:cxn ang="0">
                    <a:pos x="78" y="213"/>
                  </a:cxn>
                  <a:cxn ang="0">
                    <a:pos x="62" y="201"/>
                  </a:cxn>
                  <a:cxn ang="0">
                    <a:pos x="60" y="180"/>
                  </a:cxn>
                  <a:cxn ang="0">
                    <a:pos x="45" y="186"/>
                  </a:cxn>
                  <a:cxn ang="0">
                    <a:pos x="40" y="177"/>
                  </a:cxn>
                  <a:cxn ang="0">
                    <a:pos x="32" y="169"/>
                  </a:cxn>
                  <a:cxn ang="0">
                    <a:pos x="12" y="153"/>
                  </a:cxn>
                  <a:cxn ang="0">
                    <a:pos x="0" y="135"/>
                  </a:cxn>
                  <a:cxn ang="0">
                    <a:pos x="0" y="135"/>
                  </a:cxn>
                </a:cxnLst>
                <a:rect l="0" t="0" r="r" b="b"/>
                <a:pathLst>
                  <a:path w="249" h="331">
                    <a:moveTo>
                      <a:pt x="0" y="135"/>
                    </a:moveTo>
                    <a:cubicBezTo>
                      <a:pt x="7" y="119"/>
                      <a:pt x="3" y="108"/>
                      <a:pt x="3" y="108"/>
                    </a:cubicBezTo>
                    <a:cubicBezTo>
                      <a:pt x="2" y="93"/>
                      <a:pt x="11" y="90"/>
                      <a:pt x="11" y="90"/>
                    </a:cubicBezTo>
                    <a:cubicBezTo>
                      <a:pt x="20" y="87"/>
                      <a:pt x="22" y="80"/>
                      <a:pt x="22" y="80"/>
                    </a:cubicBezTo>
                    <a:cubicBezTo>
                      <a:pt x="19" y="64"/>
                      <a:pt x="39" y="71"/>
                      <a:pt x="39" y="71"/>
                    </a:cubicBezTo>
                    <a:cubicBezTo>
                      <a:pt x="59" y="75"/>
                      <a:pt x="63" y="69"/>
                      <a:pt x="63" y="69"/>
                    </a:cubicBezTo>
                    <a:cubicBezTo>
                      <a:pt x="72" y="65"/>
                      <a:pt x="93" y="66"/>
                      <a:pt x="93" y="66"/>
                    </a:cubicBezTo>
                    <a:cubicBezTo>
                      <a:pt x="116" y="67"/>
                      <a:pt x="116" y="59"/>
                      <a:pt x="116" y="59"/>
                    </a:cubicBezTo>
                    <a:cubicBezTo>
                      <a:pt x="115" y="55"/>
                      <a:pt x="103" y="56"/>
                      <a:pt x="103" y="56"/>
                    </a:cubicBezTo>
                    <a:cubicBezTo>
                      <a:pt x="100" y="50"/>
                      <a:pt x="102" y="40"/>
                      <a:pt x="102" y="40"/>
                    </a:cubicBezTo>
                    <a:cubicBezTo>
                      <a:pt x="116" y="39"/>
                      <a:pt x="113" y="21"/>
                      <a:pt x="113" y="21"/>
                    </a:cubicBezTo>
                    <a:cubicBezTo>
                      <a:pt x="110" y="4"/>
                      <a:pt x="123" y="7"/>
                      <a:pt x="123" y="7"/>
                    </a:cubicBezTo>
                    <a:cubicBezTo>
                      <a:pt x="129" y="0"/>
                      <a:pt x="140" y="6"/>
                      <a:pt x="140" y="6"/>
                    </a:cubicBezTo>
                    <a:cubicBezTo>
                      <a:pt x="142" y="14"/>
                      <a:pt x="151" y="11"/>
                      <a:pt x="151" y="11"/>
                    </a:cubicBezTo>
                    <a:cubicBezTo>
                      <a:pt x="151" y="11"/>
                      <a:pt x="162" y="31"/>
                      <a:pt x="162" y="53"/>
                    </a:cubicBezTo>
                    <a:cubicBezTo>
                      <a:pt x="162" y="53"/>
                      <a:pt x="168" y="63"/>
                      <a:pt x="163" y="66"/>
                    </a:cubicBezTo>
                    <a:cubicBezTo>
                      <a:pt x="163" y="66"/>
                      <a:pt x="158" y="73"/>
                      <a:pt x="160" y="81"/>
                    </a:cubicBezTo>
                    <a:cubicBezTo>
                      <a:pt x="160" y="81"/>
                      <a:pt x="175" y="80"/>
                      <a:pt x="176" y="87"/>
                    </a:cubicBezTo>
                    <a:cubicBezTo>
                      <a:pt x="176" y="87"/>
                      <a:pt x="179" y="94"/>
                      <a:pt x="165" y="95"/>
                    </a:cubicBezTo>
                    <a:cubicBezTo>
                      <a:pt x="182" y="98"/>
                      <a:pt x="173" y="109"/>
                      <a:pt x="179" y="111"/>
                    </a:cubicBezTo>
                    <a:cubicBezTo>
                      <a:pt x="179" y="111"/>
                      <a:pt x="190" y="102"/>
                      <a:pt x="188" y="117"/>
                    </a:cubicBezTo>
                    <a:cubicBezTo>
                      <a:pt x="188" y="117"/>
                      <a:pt x="186" y="139"/>
                      <a:pt x="196" y="126"/>
                    </a:cubicBezTo>
                    <a:cubicBezTo>
                      <a:pt x="196" y="126"/>
                      <a:pt x="203" y="111"/>
                      <a:pt x="204" y="135"/>
                    </a:cubicBezTo>
                    <a:cubicBezTo>
                      <a:pt x="204" y="135"/>
                      <a:pt x="196" y="154"/>
                      <a:pt x="219" y="135"/>
                    </a:cubicBezTo>
                    <a:cubicBezTo>
                      <a:pt x="219" y="135"/>
                      <a:pt x="230" y="129"/>
                      <a:pt x="233" y="143"/>
                    </a:cubicBezTo>
                    <a:cubicBezTo>
                      <a:pt x="233" y="143"/>
                      <a:pt x="249" y="147"/>
                      <a:pt x="246" y="168"/>
                    </a:cubicBezTo>
                    <a:cubicBezTo>
                      <a:pt x="246" y="168"/>
                      <a:pt x="234" y="172"/>
                      <a:pt x="241" y="189"/>
                    </a:cubicBezTo>
                    <a:cubicBezTo>
                      <a:pt x="241" y="189"/>
                      <a:pt x="245" y="194"/>
                      <a:pt x="241" y="205"/>
                    </a:cubicBezTo>
                    <a:cubicBezTo>
                      <a:pt x="241" y="205"/>
                      <a:pt x="243" y="220"/>
                      <a:pt x="225" y="217"/>
                    </a:cubicBezTo>
                    <a:cubicBezTo>
                      <a:pt x="225" y="217"/>
                      <a:pt x="208" y="213"/>
                      <a:pt x="189" y="240"/>
                    </a:cubicBezTo>
                    <a:cubicBezTo>
                      <a:pt x="189" y="240"/>
                      <a:pt x="186" y="247"/>
                      <a:pt x="182" y="245"/>
                    </a:cubicBezTo>
                    <a:cubicBezTo>
                      <a:pt x="182" y="245"/>
                      <a:pt x="177" y="260"/>
                      <a:pt x="161" y="264"/>
                    </a:cubicBezTo>
                    <a:cubicBezTo>
                      <a:pt x="161" y="264"/>
                      <a:pt x="148" y="282"/>
                      <a:pt x="153" y="302"/>
                    </a:cubicBezTo>
                    <a:cubicBezTo>
                      <a:pt x="153" y="302"/>
                      <a:pt x="162" y="311"/>
                      <a:pt x="148" y="331"/>
                    </a:cubicBezTo>
                    <a:cubicBezTo>
                      <a:pt x="148" y="331"/>
                      <a:pt x="138" y="304"/>
                      <a:pt x="124" y="306"/>
                    </a:cubicBezTo>
                    <a:cubicBezTo>
                      <a:pt x="124" y="306"/>
                      <a:pt x="125" y="291"/>
                      <a:pt x="113" y="285"/>
                    </a:cubicBezTo>
                    <a:cubicBezTo>
                      <a:pt x="125" y="264"/>
                      <a:pt x="111" y="256"/>
                      <a:pt x="111" y="256"/>
                    </a:cubicBezTo>
                    <a:cubicBezTo>
                      <a:pt x="102" y="252"/>
                      <a:pt x="113" y="242"/>
                      <a:pt x="106" y="238"/>
                    </a:cubicBezTo>
                    <a:cubicBezTo>
                      <a:pt x="100" y="219"/>
                      <a:pt x="91" y="217"/>
                      <a:pt x="91" y="217"/>
                    </a:cubicBezTo>
                    <a:cubicBezTo>
                      <a:pt x="84" y="201"/>
                      <a:pt x="78" y="213"/>
                      <a:pt x="78" y="213"/>
                    </a:cubicBezTo>
                    <a:cubicBezTo>
                      <a:pt x="53" y="216"/>
                      <a:pt x="62" y="201"/>
                      <a:pt x="62" y="201"/>
                    </a:cubicBezTo>
                    <a:cubicBezTo>
                      <a:pt x="67" y="172"/>
                      <a:pt x="60" y="180"/>
                      <a:pt x="60" y="180"/>
                    </a:cubicBezTo>
                    <a:cubicBezTo>
                      <a:pt x="49" y="179"/>
                      <a:pt x="45" y="186"/>
                      <a:pt x="45" y="186"/>
                    </a:cubicBezTo>
                    <a:cubicBezTo>
                      <a:pt x="32" y="188"/>
                      <a:pt x="40" y="177"/>
                      <a:pt x="40" y="177"/>
                    </a:cubicBezTo>
                    <a:cubicBezTo>
                      <a:pt x="39" y="170"/>
                      <a:pt x="32" y="169"/>
                      <a:pt x="32" y="169"/>
                    </a:cubicBezTo>
                    <a:cubicBezTo>
                      <a:pt x="23" y="167"/>
                      <a:pt x="29" y="152"/>
                      <a:pt x="12" y="153"/>
                    </a:cubicBezTo>
                    <a:cubicBezTo>
                      <a:pt x="13" y="144"/>
                      <a:pt x="0" y="135"/>
                      <a:pt x="0" y="135"/>
                    </a:cubicBezTo>
                    <a:cubicBezTo>
                      <a:pt x="0" y="135"/>
                      <a:pt x="0" y="135"/>
                      <a:pt x="0" y="135"/>
                    </a:cubicBezTo>
                    <a:close/>
                  </a:path>
                </a:pathLst>
              </a:custGeom>
              <a:solidFill>
                <a:srgbClr val="FFC00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09" name="Freeform 57"/>
              <p:cNvSpPr>
                <a:spLocks/>
              </p:cNvSpPr>
              <p:nvPr/>
            </p:nvSpPr>
            <p:spPr bwMode="auto">
              <a:xfrm>
                <a:off x="542923" y="2890157"/>
                <a:ext cx="970454" cy="834421"/>
              </a:xfrm>
              <a:custGeom>
                <a:avLst/>
                <a:gdLst/>
                <a:ahLst/>
                <a:cxnLst>
                  <a:cxn ang="0">
                    <a:pos x="28" y="267"/>
                  </a:cxn>
                  <a:cxn ang="0">
                    <a:pos x="20" y="247"/>
                  </a:cxn>
                  <a:cxn ang="0">
                    <a:pos x="16" y="227"/>
                  </a:cxn>
                  <a:cxn ang="0">
                    <a:pos x="18" y="197"/>
                  </a:cxn>
                  <a:cxn ang="0">
                    <a:pos x="15" y="179"/>
                  </a:cxn>
                  <a:cxn ang="0">
                    <a:pos x="48" y="134"/>
                  </a:cxn>
                  <a:cxn ang="0">
                    <a:pos x="148" y="45"/>
                  </a:cxn>
                  <a:cxn ang="0">
                    <a:pos x="172" y="32"/>
                  </a:cxn>
                  <a:cxn ang="0">
                    <a:pos x="189" y="24"/>
                  </a:cxn>
                  <a:cxn ang="0">
                    <a:pos x="201" y="13"/>
                  </a:cxn>
                  <a:cxn ang="0">
                    <a:pos x="201" y="0"/>
                  </a:cxn>
                  <a:cxn ang="0">
                    <a:pos x="219" y="10"/>
                  </a:cxn>
                  <a:cxn ang="0">
                    <a:pos x="234" y="14"/>
                  </a:cxn>
                  <a:cxn ang="0">
                    <a:pos x="244" y="22"/>
                  </a:cxn>
                  <a:cxn ang="0">
                    <a:pos x="237" y="35"/>
                  </a:cxn>
                  <a:cxn ang="0">
                    <a:pos x="245" y="40"/>
                  </a:cxn>
                  <a:cxn ang="0">
                    <a:pos x="259" y="48"/>
                  </a:cxn>
                  <a:cxn ang="0">
                    <a:pos x="274" y="58"/>
                  </a:cxn>
                  <a:cxn ang="0">
                    <a:pos x="295" y="58"/>
                  </a:cxn>
                  <a:cxn ang="0">
                    <a:pos x="304" y="69"/>
                  </a:cxn>
                  <a:cxn ang="0">
                    <a:pos x="318" y="72"/>
                  </a:cxn>
                  <a:cxn ang="0">
                    <a:pos x="315" y="84"/>
                  </a:cxn>
                  <a:cxn ang="0">
                    <a:pos x="318" y="108"/>
                  </a:cxn>
                  <a:cxn ang="0">
                    <a:pos x="318" y="108"/>
                  </a:cxn>
                  <a:cxn ang="0">
                    <a:pos x="333" y="124"/>
                  </a:cxn>
                  <a:cxn ang="0">
                    <a:pos x="333" y="124"/>
                  </a:cxn>
                  <a:cxn ang="0">
                    <a:pos x="333" y="144"/>
                  </a:cxn>
                  <a:cxn ang="0">
                    <a:pos x="319" y="152"/>
                  </a:cxn>
                  <a:cxn ang="0">
                    <a:pos x="296" y="164"/>
                  </a:cxn>
                  <a:cxn ang="0">
                    <a:pos x="289" y="172"/>
                  </a:cxn>
                  <a:cxn ang="0">
                    <a:pos x="274" y="190"/>
                  </a:cxn>
                  <a:cxn ang="0">
                    <a:pos x="254" y="199"/>
                  </a:cxn>
                  <a:cxn ang="0">
                    <a:pos x="250" y="209"/>
                  </a:cxn>
                  <a:cxn ang="0">
                    <a:pos x="239" y="204"/>
                  </a:cxn>
                  <a:cxn ang="0">
                    <a:pos x="222" y="205"/>
                  </a:cxn>
                  <a:cxn ang="0">
                    <a:pos x="212" y="219"/>
                  </a:cxn>
                  <a:cxn ang="0">
                    <a:pos x="201" y="238"/>
                  </a:cxn>
                  <a:cxn ang="0">
                    <a:pos x="202" y="254"/>
                  </a:cxn>
                  <a:cxn ang="0">
                    <a:pos x="215" y="257"/>
                  </a:cxn>
                  <a:cxn ang="0">
                    <a:pos x="192" y="264"/>
                  </a:cxn>
                  <a:cxn ang="0">
                    <a:pos x="162" y="267"/>
                  </a:cxn>
                  <a:cxn ang="0">
                    <a:pos x="138" y="269"/>
                  </a:cxn>
                  <a:cxn ang="0">
                    <a:pos x="121" y="278"/>
                  </a:cxn>
                  <a:cxn ang="0">
                    <a:pos x="110" y="288"/>
                  </a:cxn>
                  <a:cxn ang="0">
                    <a:pos x="102" y="306"/>
                  </a:cxn>
                  <a:cxn ang="0">
                    <a:pos x="100" y="333"/>
                  </a:cxn>
                  <a:cxn ang="0">
                    <a:pos x="100" y="333"/>
                  </a:cxn>
                  <a:cxn ang="0">
                    <a:pos x="83" y="333"/>
                  </a:cxn>
                  <a:cxn ang="0">
                    <a:pos x="83" y="333"/>
                  </a:cxn>
                  <a:cxn ang="0">
                    <a:pos x="69" y="324"/>
                  </a:cxn>
                  <a:cxn ang="0">
                    <a:pos x="55" y="313"/>
                  </a:cxn>
                  <a:cxn ang="0">
                    <a:pos x="43" y="304"/>
                  </a:cxn>
                  <a:cxn ang="0">
                    <a:pos x="31" y="295"/>
                  </a:cxn>
                  <a:cxn ang="0">
                    <a:pos x="28" y="267"/>
                  </a:cxn>
                  <a:cxn ang="0">
                    <a:pos x="28" y="267"/>
                  </a:cxn>
                </a:cxnLst>
                <a:rect l="0" t="0" r="r" b="b"/>
                <a:pathLst>
                  <a:path w="343" h="333">
                    <a:moveTo>
                      <a:pt x="28" y="267"/>
                    </a:moveTo>
                    <a:cubicBezTo>
                      <a:pt x="28" y="267"/>
                      <a:pt x="31" y="255"/>
                      <a:pt x="20" y="247"/>
                    </a:cubicBezTo>
                    <a:cubicBezTo>
                      <a:pt x="20" y="247"/>
                      <a:pt x="7" y="242"/>
                      <a:pt x="16" y="227"/>
                    </a:cubicBezTo>
                    <a:cubicBezTo>
                      <a:pt x="16" y="227"/>
                      <a:pt x="23" y="219"/>
                      <a:pt x="18" y="197"/>
                    </a:cubicBezTo>
                    <a:cubicBezTo>
                      <a:pt x="18" y="197"/>
                      <a:pt x="13" y="197"/>
                      <a:pt x="15" y="179"/>
                    </a:cubicBezTo>
                    <a:cubicBezTo>
                      <a:pt x="15" y="179"/>
                      <a:pt x="0" y="177"/>
                      <a:pt x="48" y="134"/>
                    </a:cubicBezTo>
                    <a:cubicBezTo>
                      <a:pt x="48" y="134"/>
                      <a:pt x="98" y="73"/>
                      <a:pt x="148" y="45"/>
                    </a:cubicBezTo>
                    <a:cubicBezTo>
                      <a:pt x="148" y="45"/>
                      <a:pt x="145" y="31"/>
                      <a:pt x="172" y="32"/>
                    </a:cubicBezTo>
                    <a:cubicBezTo>
                      <a:pt x="172" y="32"/>
                      <a:pt x="191" y="36"/>
                      <a:pt x="189" y="24"/>
                    </a:cubicBezTo>
                    <a:cubicBezTo>
                      <a:pt x="189" y="24"/>
                      <a:pt x="186" y="12"/>
                      <a:pt x="201" y="13"/>
                    </a:cubicBezTo>
                    <a:cubicBezTo>
                      <a:pt x="201" y="13"/>
                      <a:pt x="202" y="7"/>
                      <a:pt x="201" y="0"/>
                    </a:cubicBezTo>
                    <a:cubicBezTo>
                      <a:pt x="210" y="11"/>
                      <a:pt x="219" y="10"/>
                      <a:pt x="219" y="10"/>
                    </a:cubicBezTo>
                    <a:cubicBezTo>
                      <a:pt x="230" y="7"/>
                      <a:pt x="234" y="14"/>
                      <a:pt x="234" y="14"/>
                    </a:cubicBezTo>
                    <a:cubicBezTo>
                      <a:pt x="243" y="14"/>
                      <a:pt x="244" y="22"/>
                      <a:pt x="244" y="22"/>
                    </a:cubicBezTo>
                    <a:cubicBezTo>
                      <a:pt x="246" y="28"/>
                      <a:pt x="230" y="30"/>
                      <a:pt x="237" y="35"/>
                    </a:cubicBezTo>
                    <a:cubicBezTo>
                      <a:pt x="238" y="44"/>
                      <a:pt x="245" y="40"/>
                      <a:pt x="245" y="40"/>
                    </a:cubicBezTo>
                    <a:cubicBezTo>
                      <a:pt x="256" y="41"/>
                      <a:pt x="259" y="48"/>
                      <a:pt x="259" y="48"/>
                    </a:cubicBezTo>
                    <a:cubicBezTo>
                      <a:pt x="263" y="63"/>
                      <a:pt x="274" y="58"/>
                      <a:pt x="274" y="58"/>
                    </a:cubicBezTo>
                    <a:cubicBezTo>
                      <a:pt x="284" y="53"/>
                      <a:pt x="295" y="58"/>
                      <a:pt x="295" y="58"/>
                    </a:cubicBezTo>
                    <a:cubicBezTo>
                      <a:pt x="305" y="61"/>
                      <a:pt x="304" y="69"/>
                      <a:pt x="304" y="69"/>
                    </a:cubicBezTo>
                    <a:cubicBezTo>
                      <a:pt x="301" y="75"/>
                      <a:pt x="318" y="72"/>
                      <a:pt x="318" y="72"/>
                    </a:cubicBezTo>
                    <a:cubicBezTo>
                      <a:pt x="322" y="78"/>
                      <a:pt x="315" y="84"/>
                      <a:pt x="315" y="84"/>
                    </a:cubicBezTo>
                    <a:cubicBezTo>
                      <a:pt x="312" y="101"/>
                      <a:pt x="318" y="108"/>
                      <a:pt x="318" y="108"/>
                    </a:cubicBezTo>
                    <a:cubicBezTo>
                      <a:pt x="318" y="108"/>
                      <a:pt x="318" y="108"/>
                      <a:pt x="318" y="108"/>
                    </a:cubicBezTo>
                    <a:cubicBezTo>
                      <a:pt x="333" y="124"/>
                      <a:pt x="333" y="124"/>
                      <a:pt x="333" y="124"/>
                    </a:cubicBezTo>
                    <a:cubicBezTo>
                      <a:pt x="333" y="124"/>
                      <a:pt x="333" y="124"/>
                      <a:pt x="333" y="124"/>
                    </a:cubicBezTo>
                    <a:cubicBezTo>
                      <a:pt x="343" y="135"/>
                      <a:pt x="333" y="144"/>
                      <a:pt x="333" y="144"/>
                    </a:cubicBezTo>
                    <a:cubicBezTo>
                      <a:pt x="333" y="151"/>
                      <a:pt x="319" y="152"/>
                      <a:pt x="319" y="152"/>
                    </a:cubicBezTo>
                    <a:cubicBezTo>
                      <a:pt x="289" y="151"/>
                      <a:pt x="296" y="164"/>
                      <a:pt x="296" y="164"/>
                    </a:cubicBezTo>
                    <a:cubicBezTo>
                      <a:pt x="303" y="172"/>
                      <a:pt x="289" y="172"/>
                      <a:pt x="289" y="172"/>
                    </a:cubicBezTo>
                    <a:cubicBezTo>
                      <a:pt x="280" y="194"/>
                      <a:pt x="274" y="190"/>
                      <a:pt x="274" y="190"/>
                    </a:cubicBezTo>
                    <a:cubicBezTo>
                      <a:pt x="269" y="197"/>
                      <a:pt x="259" y="191"/>
                      <a:pt x="254" y="199"/>
                    </a:cubicBezTo>
                    <a:cubicBezTo>
                      <a:pt x="251" y="201"/>
                      <a:pt x="250" y="209"/>
                      <a:pt x="250" y="209"/>
                    </a:cubicBezTo>
                    <a:cubicBezTo>
                      <a:pt x="250" y="209"/>
                      <a:pt x="241" y="212"/>
                      <a:pt x="239" y="204"/>
                    </a:cubicBezTo>
                    <a:cubicBezTo>
                      <a:pt x="239" y="204"/>
                      <a:pt x="228" y="198"/>
                      <a:pt x="222" y="205"/>
                    </a:cubicBezTo>
                    <a:cubicBezTo>
                      <a:pt x="222" y="205"/>
                      <a:pt x="209" y="202"/>
                      <a:pt x="212" y="219"/>
                    </a:cubicBezTo>
                    <a:cubicBezTo>
                      <a:pt x="212" y="219"/>
                      <a:pt x="215" y="237"/>
                      <a:pt x="201" y="238"/>
                    </a:cubicBezTo>
                    <a:cubicBezTo>
                      <a:pt x="201" y="238"/>
                      <a:pt x="199" y="248"/>
                      <a:pt x="202" y="254"/>
                    </a:cubicBezTo>
                    <a:cubicBezTo>
                      <a:pt x="202" y="254"/>
                      <a:pt x="214" y="253"/>
                      <a:pt x="215" y="257"/>
                    </a:cubicBezTo>
                    <a:cubicBezTo>
                      <a:pt x="215" y="257"/>
                      <a:pt x="215" y="265"/>
                      <a:pt x="192" y="264"/>
                    </a:cubicBezTo>
                    <a:cubicBezTo>
                      <a:pt x="192" y="264"/>
                      <a:pt x="171" y="263"/>
                      <a:pt x="162" y="267"/>
                    </a:cubicBezTo>
                    <a:cubicBezTo>
                      <a:pt x="162" y="267"/>
                      <a:pt x="158" y="273"/>
                      <a:pt x="138" y="269"/>
                    </a:cubicBezTo>
                    <a:cubicBezTo>
                      <a:pt x="138" y="269"/>
                      <a:pt x="118" y="262"/>
                      <a:pt x="121" y="278"/>
                    </a:cubicBezTo>
                    <a:cubicBezTo>
                      <a:pt x="121" y="278"/>
                      <a:pt x="119" y="285"/>
                      <a:pt x="110" y="288"/>
                    </a:cubicBezTo>
                    <a:cubicBezTo>
                      <a:pt x="110" y="288"/>
                      <a:pt x="101" y="291"/>
                      <a:pt x="102" y="306"/>
                    </a:cubicBezTo>
                    <a:cubicBezTo>
                      <a:pt x="102" y="306"/>
                      <a:pt x="106" y="316"/>
                      <a:pt x="100" y="333"/>
                    </a:cubicBezTo>
                    <a:cubicBezTo>
                      <a:pt x="100" y="333"/>
                      <a:pt x="100" y="333"/>
                      <a:pt x="100" y="333"/>
                    </a:cubicBezTo>
                    <a:cubicBezTo>
                      <a:pt x="83" y="333"/>
                      <a:pt x="83" y="333"/>
                      <a:pt x="83" y="333"/>
                    </a:cubicBezTo>
                    <a:cubicBezTo>
                      <a:pt x="83" y="333"/>
                      <a:pt x="83" y="333"/>
                      <a:pt x="83" y="333"/>
                    </a:cubicBezTo>
                    <a:cubicBezTo>
                      <a:pt x="83" y="333"/>
                      <a:pt x="80" y="324"/>
                      <a:pt x="69" y="324"/>
                    </a:cubicBezTo>
                    <a:cubicBezTo>
                      <a:pt x="69" y="324"/>
                      <a:pt x="57" y="326"/>
                      <a:pt x="55" y="313"/>
                    </a:cubicBezTo>
                    <a:cubicBezTo>
                      <a:pt x="55" y="313"/>
                      <a:pt x="55" y="297"/>
                      <a:pt x="43" y="304"/>
                    </a:cubicBezTo>
                    <a:cubicBezTo>
                      <a:pt x="43" y="304"/>
                      <a:pt x="33" y="303"/>
                      <a:pt x="31" y="295"/>
                    </a:cubicBezTo>
                    <a:cubicBezTo>
                      <a:pt x="31" y="295"/>
                      <a:pt x="25" y="292"/>
                      <a:pt x="28" y="267"/>
                    </a:cubicBezTo>
                    <a:cubicBezTo>
                      <a:pt x="28" y="267"/>
                      <a:pt x="28" y="267"/>
                      <a:pt x="28" y="267"/>
                    </a:cubicBezTo>
                    <a:close/>
                  </a:path>
                </a:pathLst>
              </a:custGeom>
              <a:solidFill>
                <a:srgbClr val="FFC00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/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10" name="Freeform 56"/>
              <p:cNvSpPr>
                <a:spLocks/>
              </p:cNvSpPr>
              <p:nvPr/>
            </p:nvSpPr>
            <p:spPr bwMode="auto">
              <a:xfrm>
                <a:off x="1250687" y="3088701"/>
                <a:ext cx="537629" cy="799542"/>
              </a:xfrm>
              <a:custGeom>
                <a:avLst/>
                <a:gdLst/>
                <a:ahLst/>
                <a:cxnLst>
                  <a:cxn ang="0">
                    <a:pos x="96" y="288"/>
                  </a:cxn>
                  <a:cxn ang="0">
                    <a:pos x="104" y="292"/>
                  </a:cxn>
                  <a:cxn ang="0">
                    <a:pos x="114" y="294"/>
                  </a:cxn>
                  <a:cxn ang="0">
                    <a:pos x="126" y="302"/>
                  </a:cxn>
                  <a:cxn ang="0">
                    <a:pos x="134" y="304"/>
                  </a:cxn>
                  <a:cxn ang="0">
                    <a:pos x="151" y="309"/>
                  </a:cxn>
                  <a:cxn ang="0">
                    <a:pos x="165" y="318"/>
                  </a:cxn>
                  <a:cxn ang="0">
                    <a:pos x="180" y="320"/>
                  </a:cxn>
                  <a:cxn ang="0">
                    <a:pos x="175" y="303"/>
                  </a:cxn>
                  <a:cxn ang="0">
                    <a:pos x="169" y="266"/>
                  </a:cxn>
                  <a:cxn ang="0">
                    <a:pos x="169" y="223"/>
                  </a:cxn>
                  <a:cxn ang="0">
                    <a:pos x="173" y="188"/>
                  </a:cxn>
                  <a:cxn ang="0">
                    <a:pos x="171" y="153"/>
                  </a:cxn>
                  <a:cxn ang="0">
                    <a:pos x="172" y="134"/>
                  </a:cxn>
                  <a:cxn ang="0">
                    <a:pos x="178" y="111"/>
                  </a:cxn>
                  <a:cxn ang="0">
                    <a:pos x="179" y="100"/>
                  </a:cxn>
                  <a:cxn ang="0">
                    <a:pos x="178" y="89"/>
                  </a:cxn>
                  <a:cxn ang="0">
                    <a:pos x="182" y="55"/>
                  </a:cxn>
                  <a:cxn ang="0">
                    <a:pos x="189" y="24"/>
                  </a:cxn>
                  <a:cxn ang="0">
                    <a:pos x="178" y="10"/>
                  </a:cxn>
                  <a:cxn ang="0">
                    <a:pos x="159" y="5"/>
                  </a:cxn>
                  <a:cxn ang="0">
                    <a:pos x="144" y="12"/>
                  </a:cxn>
                  <a:cxn ang="0">
                    <a:pos x="120" y="20"/>
                  </a:cxn>
                  <a:cxn ang="0">
                    <a:pos x="96" y="23"/>
                  </a:cxn>
                  <a:cxn ang="0">
                    <a:pos x="83" y="45"/>
                  </a:cxn>
                  <a:cxn ang="0">
                    <a:pos x="83" y="65"/>
                  </a:cxn>
                  <a:cxn ang="0">
                    <a:pos x="69" y="73"/>
                  </a:cxn>
                  <a:cxn ang="0">
                    <a:pos x="46" y="85"/>
                  </a:cxn>
                  <a:cxn ang="0">
                    <a:pos x="39" y="93"/>
                  </a:cxn>
                  <a:cxn ang="0">
                    <a:pos x="24" y="111"/>
                  </a:cxn>
                  <a:cxn ang="0">
                    <a:pos x="4" y="120"/>
                  </a:cxn>
                  <a:cxn ang="0">
                    <a:pos x="0" y="130"/>
                  </a:cxn>
                  <a:cxn ang="0">
                    <a:pos x="11" y="172"/>
                  </a:cxn>
                  <a:cxn ang="0">
                    <a:pos x="12" y="185"/>
                  </a:cxn>
                  <a:cxn ang="0">
                    <a:pos x="9" y="200"/>
                  </a:cxn>
                  <a:cxn ang="0">
                    <a:pos x="25" y="206"/>
                  </a:cxn>
                  <a:cxn ang="0">
                    <a:pos x="14" y="214"/>
                  </a:cxn>
                  <a:cxn ang="0">
                    <a:pos x="28" y="230"/>
                  </a:cxn>
                  <a:cxn ang="0">
                    <a:pos x="37" y="236"/>
                  </a:cxn>
                  <a:cxn ang="0">
                    <a:pos x="45" y="245"/>
                  </a:cxn>
                  <a:cxn ang="0">
                    <a:pos x="53" y="254"/>
                  </a:cxn>
                  <a:cxn ang="0">
                    <a:pos x="68" y="254"/>
                  </a:cxn>
                  <a:cxn ang="0">
                    <a:pos x="82" y="262"/>
                  </a:cxn>
                  <a:cxn ang="0">
                    <a:pos x="96" y="288"/>
                  </a:cxn>
                  <a:cxn ang="0">
                    <a:pos x="96" y="288"/>
                  </a:cxn>
                </a:cxnLst>
                <a:rect l="0" t="0" r="r" b="b"/>
                <a:pathLst>
                  <a:path w="190" h="320">
                    <a:moveTo>
                      <a:pt x="96" y="288"/>
                    </a:moveTo>
                    <a:cubicBezTo>
                      <a:pt x="96" y="288"/>
                      <a:pt x="104" y="286"/>
                      <a:pt x="104" y="292"/>
                    </a:cubicBezTo>
                    <a:cubicBezTo>
                      <a:pt x="104" y="292"/>
                      <a:pt x="107" y="302"/>
                      <a:pt x="114" y="294"/>
                    </a:cubicBezTo>
                    <a:cubicBezTo>
                      <a:pt x="114" y="294"/>
                      <a:pt x="122" y="284"/>
                      <a:pt x="126" y="302"/>
                    </a:cubicBezTo>
                    <a:cubicBezTo>
                      <a:pt x="126" y="302"/>
                      <a:pt x="120" y="319"/>
                      <a:pt x="134" y="304"/>
                    </a:cubicBezTo>
                    <a:cubicBezTo>
                      <a:pt x="134" y="304"/>
                      <a:pt x="148" y="291"/>
                      <a:pt x="151" y="309"/>
                    </a:cubicBezTo>
                    <a:cubicBezTo>
                      <a:pt x="151" y="309"/>
                      <a:pt x="155" y="320"/>
                      <a:pt x="165" y="318"/>
                    </a:cubicBezTo>
                    <a:cubicBezTo>
                      <a:pt x="165" y="318"/>
                      <a:pt x="174" y="316"/>
                      <a:pt x="180" y="320"/>
                    </a:cubicBezTo>
                    <a:cubicBezTo>
                      <a:pt x="182" y="309"/>
                      <a:pt x="175" y="303"/>
                      <a:pt x="175" y="303"/>
                    </a:cubicBezTo>
                    <a:cubicBezTo>
                      <a:pt x="166" y="294"/>
                      <a:pt x="169" y="266"/>
                      <a:pt x="169" y="266"/>
                    </a:cubicBezTo>
                    <a:cubicBezTo>
                      <a:pt x="165" y="249"/>
                      <a:pt x="169" y="223"/>
                      <a:pt x="169" y="223"/>
                    </a:cubicBezTo>
                    <a:cubicBezTo>
                      <a:pt x="175" y="216"/>
                      <a:pt x="166" y="201"/>
                      <a:pt x="173" y="188"/>
                    </a:cubicBezTo>
                    <a:cubicBezTo>
                      <a:pt x="179" y="170"/>
                      <a:pt x="171" y="153"/>
                      <a:pt x="171" y="153"/>
                    </a:cubicBezTo>
                    <a:cubicBezTo>
                      <a:pt x="166" y="139"/>
                      <a:pt x="172" y="134"/>
                      <a:pt x="172" y="134"/>
                    </a:cubicBezTo>
                    <a:cubicBezTo>
                      <a:pt x="172" y="134"/>
                      <a:pt x="178" y="128"/>
                      <a:pt x="178" y="111"/>
                    </a:cubicBezTo>
                    <a:cubicBezTo>
                      <a:pt x="175" y="109"/>
                      <a:pt x="179" y="100"/>
                      <a:pt x="179" y="100"/>
                    </a:cubicBezTo>
                    <a:cubicBezTo>
                      <a:pt x="184" y="93"/>
                      <a:pt x="178" y="89"/>
                      <a:pt x="178" y="89"/>
                    </a:cubicBezTo>
                    <a:cubicBezTo>
                      <a:pt x="168" y="65"/>
                      <a:pt x="182" y="55"/>
                      <a:pt x="182" y="55"/>
                    </a:cubicBezTo>
                    <a:cubicBezTo>
                      <a:pt x="182" y="32"/>
                      <a:pt x="190" y="42"/>
                      <a:pt x="189" y="24"/>
                    </a:cubicBezTo>
                    <a:cubicBezTo>
                      <a:pt x="182" y="22"/>
                      <a:pt x="188" y="0"/>
                      <a:pt x="178" y="10"/>
                    </a:cubicBezTo>
                    <a:cubicBezTo>
                      <a:pt x="170" y="2"/>
                      <a:pt x="159" y="5"/>
                      <a:pt x="159" y="5"/>
                    </a:cubicBezTo>
                    <a:cubicBezTo>
                      <a:pt x="150" y="3"/>
                      <a:pt x="144" y="12"/>
                      <a:pt x="144" y="12"/>
                    </a:cubicBezTo>
                    <a:cubicBezTo>
                      <a:pt x="137" y="20"/>
                      <a:pt x="120" y="20"/>
                      <a:pt x="120" y="20"/>
                    </a:cubicBezTo>
                    <a:cubicBezTo>
                      <a:pt x="110" y="26"/>
                      <a:pt x="98" y="7"/>
                      <a:pt x="96" y="23"/>
                    </a:cubicBezTo>
                    <a:cubicBezTo>
                      <a:pt x="98" y="31"/>
                      <a:pt x="83" y="45"/>
                      <a:pt x="83" y="45"/>
                    </a:cubicBezTo>
                    <a:cubicBezTo>
                      <a:pt x="94" y="56"/>
                      <a:pt x="83" y="65"/>
                      <a:pt x="83" y="65"/>
                    </a:cubicBezTo>
                    <a:cubicBezTo>
                      <a:pt x="83" y="72"/>
                      <a:pt x="69" y="73"/>
                      <a:pt x="69" y="73"/>
                    </a:cubicBezTo>
                    <a:cubicBezTo>
                      <a:pt x="39" y="72"/>
                      <a:pt x="46" y="85"/>
                      <a:pt x="46" y="85"/>
                    </a:cubicBezTo>
                    <a:cubicBezTo>
                      <a:pt x="53" y="93"/>
                      <a:pt x="39" y="93"/>
                      <a:pt x="39" y="93"/>
                    </a:cubicBezTo>
                    <a:cubicBezTo>
                      <a:pt x="30" y="115"/>
                      <a:pt x="24" y="111"/>
                      <a:pt x="24" y="111"/>
                    </a:cubicBezTo>
                    <a:cubicBezTo>
                      <a:pt x="19" y="118"/>
                      <a:pt x="9" y="112"/>
                      <a:pt x="4" y="120"/>
                    </a:cubicBezTo>
                    <a:cubicBezTo>
                      <a:pt x="1" y="122"/>
                      <a:pt x="0" y="130"/>
                      <a:pt x="0" y="130"/>
                    </a:cubicBezTo>
                    <a:cubicBezTo>
                      <a:pt x="0" y="130"/>
                      <a:pt x="11" y="150"/>
                      <a:pt x="11" y="172"/>
                    </a:cubicBezTo>
                    <a:cubicBezTo>
                      <a:pt x="11" y="172"/>
                      <a:pt x="17" y="182"/>
                      <a:pt x="12" y="185"/>
                    </a:cubicBezTo>
                    <a:cubicBezTo>
                      <a:pt x="12" y="185"/>
                      <a:pt x="7" y="192"/>
                      <a:pt x="9" y="200"/>
                    </a:cubicBezTo>
                    <a:cubicBezTo>
                      <a:pt x="9" y="200"/>
                      <a:pt x="24" y="199"/>
                      <a:pt x="25" y="206"/>
                    </a:cubicBezTo>
                    <a:cubicBezTo>
                      <a:pt x="25" y="206"/>
                      <a:pt x="28" y="213"/>
                      <a:pt x="14" y="214"/>
                    </a:cubicBezTo>
                    <a:cubicBezTo>
                      <a:pt x="31" y="217"/>
                      <a:pt x="22" y="228"/>
                      <a:pt x="28" y="230"/>
                    </a:cubicBezTo>
                    <a:cubicBezTo>
                      <a:pt x="28" y="230"/>
                      <a:pt x="39" y="221"/>
                      <a:pt x="37" y="236"/>
                    </a:cubicBezTo>
                    <a:cubicBezTo>
                      <a:pt x="37" y="236"/>
                      <a:pt x="35" y="258"/>
                      <a:pt x="45" y="245"/>
                    </a:cubicBezTo>
                    <a:cubicBezTo>
                      <a:pt x="45" y="245"/>
                      <a:pt x="52" y="230"/>
                      <a:pt x="53" y="254"/>
                    </a:cubicBezTo>
                    <a:cubicBezTo>
                      <a:pt x="53" y="254"/>
                      <a:pt x="45" y="273"/>
                      <a:pt x="68" y="254"/>
                    </a:cubicBezTo>
                    <a:cubicBezTo>
                      <a:pt x="68" y="254"/>
                      <a:pt x="79" y="248"/>
                      <a:pt x="82" y="262"/>
                    </a:cubicBezTo>
                    <a:cubicBezTo>
                      <a:pt x="82" y="262"/>
                      <a:pt x="99" y="267"/>
                      <a:pt x="96" y="288"/>
                    </a:cubicBezTo>
                    <a:cubicBezTo>
                      <a:pt x="96" y="288"/>
                      <a:pt x="96" y="288"/>
                      <a:pt x="96" y="288"/>
                    </a:cubicBezTo>
                    <a:close/>
                  </a:path>
                </a:pathLst>
              </a:custGeom>
              <a:solidFill>
                <a:srgbClr val="FFC00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/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11" name="Freeform 55"/>
              <p:cNvSpPr>
                <a:spLocks/>
              </p:cNvSpPr>
              <p:nvPr/>
            </p:nvSpPr>
            <p:spPr bwMode="auto">
              <a:xfrm>
                <a:off x="985275" y="2301233"/>
                <a:ext cx="796236" cy="760638"/>
              </a:xfrm>
              <a:custGeom>
                <a:avLst/>
                <a:gdLst/>
                <a:ahLst/>
                <a:cxnLst>
                  <a:cxn ang="0">
                    <a:pos x="45" y="236"/>
                  </a:cxn>
                  <a:cxn ang="0">
                    <a:pos x="36" y="206"/>
                  </a:cxn>
                  <a:cxn ang="0">
                    <a:pos x="37" y="194"/>
                  </a:cxn>
                  <a:cxn ang="0">
                    <a:pos x="53" y="194"/>
                  </a:cxn>
                  <a:cxn ang="0">
                    <a:pos x="29" y="149"/>
                  </a:cxn>
                  <a:cxn ang="0">
                    <a:pos x="20" y="126"/>
                  </a:cxn>
                  <a:cxn ang="0">
                    <a:pos x="9" y="107"/>
                  </a:cxn>
                  <a:cxn ang="0">
                    <a:pos x="12" y="87"/>
                  </a:cxn>
                  <a:cxn ang="0">
                    <a:pos x="12" y="87"/>
                  </a:cxn>
                  <a:cxn ang="0">
                    <a:pos x="5" y="63"/>
                  </a:cxn>
                  <a:cxn ang="0">
                    <a:pos x="5" y="63"/>
                  </a:cxn>
                  <a:cxn ang="0">
                    <a:pos x="18" y="46"/>
                  </a:cxn>
                  <a:cxn ang="0">
                    <a:pos x="42" y="52"/>
                  </a:cxn>
                  <a:cxn ang="0">
                    <a:pos x="60" y="50"/>
                  </a:cxn>
                  <a:cxn ang="0">
                    <a:pos x="84" y="32"/>
                  </a:cxn>
                  <a:cxn ang="0">
                    <a:pos x="93" y="15"/>
                  </a:cxn>
                  <a:cxn ang="0">
                    <a:pos x="129" y="10"/>
                  </a:cxn>
                  <a:cxn ang="0">
                    <a:pos x="178" y="7"/>
                  </a:cxn>
                  <a:cxn ang="0">
                    <a:pos x="206" y="12"/>
                  </a:cxn>
                  <a:cxn ang="0">
                    <a:pos x="225" y="14"/>
                  </a:cxn>
                  <a:cxn ang="0">
                    <a:pos x="228" y="26"/>
                  </a:cxn>
                  <a:cxn ang="0">
                    <a:pos x="225" y="39"/>
                  </a:cxn>
                  <a:cxn ang="0">
                    <a:pos x="218" y="54"/>
                  </a:cxn>
                  <a:cxn ang="0">
                    <a:pos x="221" y="74"/>
                  </a:cxn>
                  <a:cxn ang="0">
                    <a:pos x="222" y="85"/>
                  </a:cxn>
                  <a:cxn ang="0">
                    <a:pos x="218" y="114"/>
                  </a:cxn>
                  <a:cxn ang="0">
                    <a:pos x="229" y="116"/>
                  </a:cxn>
                  <a:cxn ang="0">
                    <a:pos x="248" y="126"/>
                  </a:cxn>
                  <a:cxn ang="0">
                    <a:pos x="259" y="143"/>
                  </a:cxn>
                  <a:cxn ang="0">
                    <a:pos x="267" y="162"/>
                  </a:cxn>
                  <a:cxn ang="0">
                    <a:pos x="258" y="174"/>
                  </a:cxn>
                  <a:cxn ang="0">
                    <a:pos x="272" y="186"/>
                  </a:cxn>
                  <a:cxn ang="0">
                    <a:pos x="257" y="195"/>
                  </a:cxn>
                  <a:cxn ang="0">
                    <a:pos x="259" y="210"/>
                  </a:cxn>
                  <a:cxn ang="0">
                    <a:pos x="249" y="221"/>
                  </a:cxn>
                  <a:cxn ang="0">
                    <a:pos x="245" y="235"/>
                  </a:cxn>
                  <a:cxn ang="0">
                    <a:pos x="232" y="247"/>
                  </a:cxn>
                  <a:cxn ang="0">
                    <a:pos x="217" y="238"/>
                  </a:cxn>
                  <a:cxn ang="0">
                    <a:pos x="199" y="243"/>
                  </a:cxn>
                  <a:cxn ang="0">
                    <a:pos x="182" y="247"/>
                  </a:cxn>
                  <a:cxn ang="0">
                    <a:pos x="170" y="260"/>
                  </a:cxn>
                  <a:cxn ang="0">
                    <a:pos x="157" y="280"/>
                  </a:cxn>
                  <a:cxn ang="0">
                    <a:pos x="157" y="295"/>
                  </a:cxn>
                  <a:cxn ang="0">
                    <a:pos x="148" y="304"/>
                  </a:cxn>
                  <a:cxn ang="0">
                    <a:pos x="139" y="294"/>
                  </a:cxn>
                  <a:cxn ang="0">
                    <a:pos x="118" y="294"/>
                  </a:cxn>
                  <a:cxn ang="0">
                    <a:pos x="103" y="284"/>
                  </a:cxn>
                  <a:cxn ang="0">
                    <a:pos x="89" y="276"/>
                  </a:cxn>
                  <a:cxn ang="0">
                    <a:pos x="81" y="271"/>
                  </a:cxn>
                  <a:cxn ang="0">
                    <a:pos x="88" y="258"/>
                  </a:cxn>
                  <a:cxn ang="0">
                    <a:pos x="78" y="250"/>
                  </a:cxn>
                  <a:cxn ang="0">
                    <a:pos x="63" y="246"/>
                  </a:cxn>
                  <a:cxn ang="0">
                    <a:pos x="45" y="236"/>
                  </a:cxn>
                  <a:cxn ang="0">
                    <a:pos x="45" y="236"/>
                  </a:cxn>
                </a:cxnLst>
                <a:rect l="0" t="0" r="r" b="b"/>
                <a:pathLst>
                  <a:path w="281" h="304">
                    <a:moveTo>
                      <a:pt x="45" y="236"/>
                    </a:moveTo>
                    <a:cubicBezTo>
                      <a:pt x="45" y="227"/>
                      <a:pt x="42" y="216"/>
                      <a:pt x="36" y="206"/>
                    </a:cubicBezTo>
                    <a:cubicBezTo>
                      <a:pt x="36" y="206"/>
                      <a:pt x="24" y="198"/>
                      <a:pt x="37" y="194"/>
                    </a:cubicBezTo>
                    <a:cubicBezTo>
                      <a:pt x="37" y="194"/>
                      <a:pt x="43" y="192"/>
                      <a:pt x="53" y="194"/>
                    </a:cubicBezTo>
                    <a:cubicBezTo>
                      <a:pt x="53" y="184"/>
                      <a:pt x="32" y="184"/>
                      <a:pt x="29" y="149"/>
                    </a:cubicBezTo>
                    <a:cubicBezTo>
                      <a:pt x="23" y="143"/>
                      <a:pt x="31" y="128"/>
                      <a:pt x="20" y="126"/>
                    </a:cubicBezTo>
                    <a:cubicBezTo>
                      <a:pt x="8" y="124"/>
                      <a:pt x="14" y="108"/>
                      <a:pt x="9" y="107"/>
                    </a:cubicBezTo>
                    <a:cubicBezTo>
                      <a:pt x="9" y="107"/>
                      <a:pt x="0" y="103"/>
                      <a:pt x="12" y="87"/>
                    </a:cubicBezTo>
                    <a:cubicBezTo>
                      <a:pt x="12" y="87"/>
                      <a:pt x="12" y="87"/>
                      <a:pt x="12" y="87"/>
                    </a:cubicBezTo>
                    <a:cubicBezTo>
                      <a:pt x="5" y="63"/>
                      <a:pt x="5" y="63"/>
                      <a:pt x="5" y="63"/>
                    </a:cubicBezTo>
                    <a:cubicBezTo>
                      <a:pt x="5" y="63"/>
                      <a:pt x="5" y="63"/>
                      <a:pt x="5" y="63"/>
                    </a:cubicBezTo>
                    <a:cubicBezTo>
                      <a:pt x="5" y="63"/>
                      <a:pt x="6" y="45"/>
                      <a:pt x="18" y="46"/>
                    </a:cubicBezTo>
                    <a:cubicBezTo>
                      <a:pt x="18" y="46"/>
                      <a:pt x="38" y="44"/>
                      <a:pt x="42" y="52"/>
                    </a:cubicBezTo>
                    <a:cubicBezTo>
                      <a:pt x="42" y="52"/>
                      <a:pt x="37" y="68"/>
                      <a:pt x="60" y="50"/>
                    </a:cubicBezTo>
                    <a:cubicBezTo>
                      <a:pt x="60" y="50"/>
                      <a:pt x="75" y="43"/>
                      <a:pt x="84" y="32"/>
                    </a:cubicBezTo>
                    <a:cubicBezTo>
                      <a:pt x="84" y="32"/>
                      <a:pt x="86" y="22"/>
                      <a:pt x="93" y="15"/>
                    </a:cubicBezTo>
                    <a:cubicBezTo>
                      <a:pt x="93" y="15"/>
                      <a:pt x="96" y="3"/>
                      <a:pt x="129" y="10"/>
                    </a:cubicBezTo>
                    <a:cubicBezTo>
                      <a:pt x="129" y="10"/>
                      <a:pt x="163" y="15"/>
                      <a:pt x="178" y="7"/>
                    </a:cubicBezTo>
                    <a:cubicBezTo>
                      <a:pt x="204" y="0"/>
                      <a:pt x="196" y="8"/>
                      <a:pt x="206" y="12"/>
                    </a:cubicBezTo>
                    <a:cubicBezTo>
                      <a:pt x="206" y="12"/>
                      <a:pt x="213" y="13"/>
                      <a:pt x="225" y="14"/>
                    </a:cubicBezTo>
                    <a:cubicBezTo>
                      <a:pt x="224" y="23"/>
                      <a:pt x="228" y="26"/>
                      <a:pt x="228" y="26"/>
                    </a:cubicBezTo>
                    <a:cubicBezTo>
                      <a:pt x="236" y="25"/>
                      <a:pt x="233" y="41"/>
                      <a:pt x="225" y="39"/>
                    </a:cubicBezTo>
                    <a:cubicBezTo>
                      <a:pt x="221" y="45"/>
                      <a:pt x="218" y="54"/>
                      <a:pt x="218" y="54"/>
                    </a:cubicBezTo>
                    <a:cubicBezTo>
                      <a:pt x="214" y="68"/>
                      <a:pt x="221" y="74"/>
                      <a:pt x="221" y="74"/>
                    </a:cubicBezTo>
                    <a:cubicBezTo>
                      <a:pt x="228" y="80"/>
                      <a:pt x="222" y="85"/>
                      <a:pt x="222" y="85"/>
                    </a:cubicBezTo>
                    <a:cubicBezTo>
                      <a:pt x="223" y="107"/>
                      <a:pt x="218" y="114"/>
                      <a:pt x="218" y="114"/>
                    </a:cubicBezTo>
                    <a:cubicBezTo>
                      <a:pt x="221" y="130"/>
                      <a:pt x="229" y="116"/>
                      <a:pt x="229" y="116"/>
                    </a:cubicBezTo>
                    <a:cubicBezTo>
                      <a:pt x="246" y="110"/>
                      <a:pt x="248" y="126"/>
                      <a:pt x="248" y="126"/>
                    </a:cubicBezTo>
                    <a:cubicBezTo>
                      <a:pt x="252" y="141"/>
                      <a:pt x="259" y="143"/>
                      <a:pt x="259" y="143"/>
                    </a:cubicBezTo>
                    <a:cubicBezTo>
                      <a:pt x="281" y="162"/>
                      <a:pt x="267" y="162"/>
                      <a:pt x="267" y="162"/>
                    </a:cubicBezTo>
                    <a:cubicBezTo>
                      <a:pt x="258" y="165"/>
                      <a:pt x="258" y="174"/>
                      <a:pt x="258" y="174"/>
                    </a:cubicBezTo>
                    <a:cubicBezTo>
                      <a:pt x="276" y="173"/>
                      <a:pt x="272" y="186"/>
                      <a:pt x="272" y="186"/>
                    </a:cubicBezTo>
                    <a:cubicBezTo>
                      <a:pt x="273" y="196"/>
                      <a:pt x="257" y="192"/>
                      <a:pt x="257" y="195"/>
                    </a:cubicBezTo>
                    <a:cubicBezTo>
                      <a:pt x="271" y="205"/>
                      <a:pt x="259" y="210"/>
                      <a:pt x="259" y="210"/>
                    </a:cubicBezTo>
                    <a:cubicBezTo>
                      <a:pt x="260" y="217"/>
                      <a:pt x="249" y="221"/>
                      <a:pt x="249" y="221"/>
                    </a:cubicBezTo>
                    <a:cubicBezTo>
                      <a:pt x="242" y="225"/>
                      <a:pt x="245" y="235"/>
                      <a:pt x="245" y="235"/>
                    </a:cubicBezTo>
                    <a:cubicBezTo>
                      <a:pt x="246" y="258"/>
                      <a:pt x="232" y="247"/>
                      <a:pt x="232" y="247"/>
                    </a:cubicBezTo>
                    <a:cubicBezTo>
                      <a:pt x="224" y="247"/>
                      <a:pt x="225" y="237"/>
                      <a:pt x="217" y="238"/>
                    </a:cubicBezTo>
                    <a:cubicBezTo>
                      <a:pt x="210" y="236"/>
                      <a:pt x="210" y="243"/>
                      <a:pt x="199" y="243"/>
                    </a:cubicBezTo>
                    <a:cubicBezTo>
                      <a:pt x="184" y="239"/>
                      <a:pt x="182" y="247"/>
                      <a:pt x="182" y="247"/>
                    </a:cubicBezTo>
                    <a:cubicBezTo>
                      <a:pt x="177" y="252"/>
                      <a:pt x="181" y="265"/>
                      <a:pt x="170" y="260"/>
                    </a:cubicBezTo>
                    <a:cubicBezTo>
                      <a:pt x="153" y="257"/>
                      <a:pt x="157" y="280"/>
                      <a:pt x="157" y="280"/>
                    </a:cubicBezTo>
                    <a:cubicBezTo>
                      <a:pt x="168" y="291"/>
                      <a:pt x="157" y="295"/>
                      <a:pt x="157" y="295"/>
                    </a:cubicBezTo>
                    <a:cubicBezTo>
                      <a:pt x="155" y="301"/>
                      <a:pt x="148" y="304"/>
                      <a:pt x="148" y="304"/>
                    </a:cubicBezTo>
                    <a:cubicBezTo>
                      <a:pt x="148" y="304"/>
                      <a:pt x="149" y="297"/>
                      <a:pt x="139" y="294"/>
                    </a:cubicBezTo>
                    <a:cubicBezTo>
                      <a:pt x="139" y="294"/>
                      <a:pt x="128" y="289"/>
                      <a:pt x="118" y="294"/>
                    </a:cubicBezTo>
                    <a:cubicBezTo>
                      <a:pt x="118" y="294"/>
                      <a:pt x="107" y="299"/>
                      <a:pt x="103" y="284"/>
                    </a:cubicBezTo>
                    <a:cubicBezTo>
                      <a:pt x="103" y="284"/>
                      <a:pt x="100" y="277"/>
                      <a:pt x="89" y="276"/>
                    </a:cubicBezTo>
                    <a:cubicBezTo>
                      <a:pt x="89" y="276"/>
                      <a:pt x="82" y="280"/>
                      <a:pt x="81" y="271"/>
                    </a:cubicBezTo>
                    <a:cubicBezTo>
                      <a:pt x="74" y="266"/>
                      <a:pt x="90" y="264"/>
                      <a:pt x="88" y="258"/>
                    </a:cubicBezTo>
                    <a:cubicBezTo>
                      <a:pt x="88" y="258"/>
                      <a:pt x="87" y="250"/>
                      <a:pt x="78" y="250"/>
                    </a:cubicBezTo>
                    <a:cubicBezTo>
                      <a:pt x="78" y="250"/>
                      <a:pt x="74" y="243"/>
                      <a:pt x="63" y="246"/>
                    </a:cubicBezTo>
                    <a:cubicBezTo>
                      <a:pt x="63" y="246"/>
                      <a:pt x="54" y="247"/>
                      <a:pt x="45" y="236"/>
                    </a:cubicBezTo>
                    <a:cubicBezTo>
                      <a:pt x="45" y="236"/>
                      <a:pt x="45" y="236"/>
                      <a:pt x="45" y="236"/>
                    </a:cubicBezTo>
                    <a:close/>
                  </a:path>
                </a:pathLst>
              </a:custGeom>
              <a:solidFill>
                <a:srgbClr val="FFC00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12" name="Freeform 54"/>
              <p:cNvSpPr>
                <a:spLocks/>
              </p:cNvSpPr>
              <p:nvPr/>
            </p:nvSpPr>
            <p:spPr bwMode="auto">
              <a:xfrm>
                <a:off x="1393601" y="2324039"/>
                <a:ext cx="916012" cy="877349"/>
              </a:xfrm>
              <a:custGeom>
                <a:avLst/>
                <a:gdLst/>
                <a:ahLst/>
                <a:cxnLst>
                  <a:cxn ang="0">
                    <a:pos x="83" y="17"/>
                  </a:cxn>
                  <a:cxn ang="0">
                    <a:pos x="73" y="45"/>
                  </a:cxn>
                  <a:cxn ang="0">
                    <a:pos x="77" y="76"/>
                  </a:cxn>
                  <a:cxn ang="0">
                    <a:pos x="84" y="107"/>
                  </a:cxn>
                  <a:cxn ang="0">
                    <a:pos x="114" y="134"/>
                  </a:cxn>
                  <a:cxn ang="0">
                    <a:pos x="113" y="165"/>
                  </a:cxn>
                  <a:cxn ang="0">
                    <a:pos x="112" y="186"/>
                  </a:cxn>
                  <a:cxn ang="0">
                    <a:pos x="104" y="212"/>
                  </a:cxn>
                  <a:cxn ang="0">
                    <a:pos x="87" y="238"/>
                  </a:cxn>
                  <a:cxn ang="0">
                    <a:pos x="54" y="234"/>
                  </a:cxn>
                  <a:cxn ang="0">
                    <a:pos x="25" y="251"/>
                  </a:cxn>
                  <a:cxn ang="0">
                    <a:pos x="12" y="286"/>
                  </a:cxn>
                  <a:cxn ang="0">
                    <a:pos x="17" y="299"/>
                  </a:cxn>
                  <a:cxn ang="0">
                    <a:pos x="17" y="335"/>
                  </a:cxn>
                  <a:cxn ang="0">
                    <a:pos x="32" y="351"/>
                  </a:cxn>
                  <a:cxn ang="0">
                    <a:pos x="45" y="329"/>
                  </a:cxn>
                  <a:cxn ang="0">
                    <a:pos x="93" y="318"/>
                  </a:cxn>
                  <a:cxn ang="0">
                    <a:pos x="127" y="316"/>
                  </a:cxn>
                  <a:cxn ang="0">
                    <a:pos x="146" y="326"/>
                  </a:cxn>
                  <a:cxn ang="0">
                    <a:pos x="176" y="306"/>
                  </a:cxn>
                  <a:cxn ang="0">
                    <a:pos x="216" y="272"/>
                  </a:cxn>
                  <a:cxn ang="0">
                    <a:pos x="251" y="268"/>
                  </a:cxn>
                  <a:cxn ang="0">
                    <a:pos x="256" y="245"/>
                  </a:cxn>
                  <a:cxn ang="0">
                    <a:pos x="256" y="207"/>
                  </a:cxn>
                  <a:cxn ang="0">
                    <a:pos x="272" y="168"/>
                  </a:cxn>
                  <a:cxn ang="0">
                    <a:pos x="280" y="151"/>
                  </a:cxn>
                  <a:cxn ang="0">
                    <a:pos x="286" y="132"/>
                  </a:cxn>
                  <a:cxn ang="0">
                    <a:pos x="292" y="107"/>
                  </a:cxn>
                  <a:cxn ang="0">
                    <a:pos x="306" y="101"/>
                  </a:cxn>
                  <a:cxn ang="0">
                    <a:pos x="322" y="85"/>
                  </a:cxn>
                  <a:cxn ang="0">
                    <a:pos x="270" y="70"/>
                  </a:cxn>
                  <a:cxn ang="0">
                    <a:pos x="263" y="52"/>
                  </a:cxn>
                  <a:cxn ang="0">
                    <a:pos x="253" y="45"/>
                  </a:cxn>
                  <a:cxn ang="0">
                    <a:pos x="234" y="46"/>
                  </a:cxn>
                  <a:cxn ang="0">
                    <a:pos x="181" y="28"/>
                  </a:cxn>
                  <a:cxn ang="0">
                    <a:pos x="148" y="17"/>
                  </a:cxn>
                  <a:cxn ang="0">
                    <a:pos x="105" y="5"/>
                  </a:cxn>
                  <a:cxn ang="0">
                    <a:pos x="80" y="4"/>
                  </a:cxn>
                </a:cxnLst>
                <a:rect l="0" t="0" r="r" b="b"/>
                <a:pathLst>
                  <a:path w="323" h="351">
                    <a:moveTo>
                      <a:pt x="80" y="4"/>
                    </a:moveTo>
                    <a:cubicBezTo>
                      <a:pt x="79" y="13"/>
                      <a:pt x="83" y="17"/>
                      <a:pt x="83" y="17"/>
                    </a:cubicBezTo>
                    <a:cubicBezTo>
                      <a:pt x="91" y="16"/>
                      <a:pt x="88" y="32"/>
                      <a:pt x="80" y="30"/>
                    </a:cubicBezTo>
                    <a:cubicBezTo>
                      <a:pt x="76" y="36"/>
                      <a:pt x="73" y="45"/>
                      <a:pt x="73" y="45"/>
                    </a:cubicBezTo>
                    <a:cubicBezTo>
                      <a:pt x="69" y="59"/>
                      <a:pt x="76" y="65"/>
                      <a:pt x="76" y="65"/>
                    </a:cubicBezTo>
                    <a:cubicBezTo>
                      <a:pt x="83" y="71"/>
                      <a:pt x="77" y="76"/>
                      <a:pt x="77" y="76"/>
                    </a:cubicBezTo>
                    <a:cubicBezTo>
                      <a:pt x="78" y="98"/>
                      <a:pt x="73" y="105"/>
                      <a:pt x="73" y="105"/>
                    </a:cubicBezTo>
                    <a:cubicBezTo>
                      <a:pt x="76" y="121"/>
                      <a:pt x="84" y="107"/>
                      <a:pt x="84" y="107"/>
                    </a:cubicBezTo>
                    <a:cubicBezTo>
                      <a:pt x="101" y="101"/>
                      <a:pt x="103" y="117"/>
                      <a:pt x="103" y="117"/>
                    </a:cubicBezTo>
                    <a:cubicBezTo>
                      <a:pt x="107" y="132"/>
                      <a:pt x="114" y="134"/>
                      <a:pt x="114" y="134"/>
                    </a:cubicBezTo>
                    <a:cubicBezTo>
                      <a:pt x="136" y="153"/>
                      <a:pt x="122" y="153"/>
                      <a:pt x="122" y="153"/>
                    </a:cubicBezTo>
                    <a:cubicBezTo>
                      <a:pt x="113" y="156"/>
                      <a:pt x="113" y="165"/>
                      <a:pt x="113" y="165"/>
                    </a:cubicBezTo>
                    <a:cubicBezTo>
                      <a:pt x="131" y="164"/>
                      <a:pt x="127" y="177"/>
                      <a:pt x="127" y="177"/>
                    </a:cubicBezTo>
                    <a:cubicBezTo>
                      <a:pt x="128" y="187"/>
                      <a:pt x="112" y="183"/>
                      <a:pt x="112" y="186"/>
                    </a:cubicBezTo>
                    <a:cubicBezTo>
                      <a:pt x="126" y="196"/>
                      <a:pt x="114" y="201"/>
                      <a:pt x="114" y="201"/>
                    </a:cubicBezTo>
                    <a:cubicBezTo>
                      <a:pt x="115" y="208"/>
                      <a:pt x="104" y="212"/>
                      <a:pt x="104" y="212"/>
                    </a:cubicBezTo>
                    <a:cubicBezTo>
                      <a:pt x="97" y="216"/>
                      <a:pt x="100" y="226"/>
                      <a:pt x="100" y="226"/>
                    </a:cubicBezTo>
                    <a:cubicBezTo>
                      <a:pt x="101" y="249"/>
                      <a:pt x="87" y="238"/>
                      <a:pt x="87" y="238"/>
                    </a:cubicBezTo>
                    <a:cubicBezTo>
                      <a:pt x="79" y="238"/>
                      <a:pt x="80" y="228"/>
                      <a:pt x="72" y="229"/>
                    </a:cubicBezTo>
                    <a:cubicBezTo>
                      <a:pt x="65" y="227"/>
                      <a:pt x="65" y="234"/>
                      <a:pt x="54" y="234"/>
                    </a:cubicBezTo>
                    <a:cubicBezTo>
                      <a:pt x="39" y="230"/>
                      <a:pt x="37" y="238"/>
                      <a:pt x="37" y="238"/>
                    </a:cubicBezTo>
                    <a:cubicBezTo>
                      <a:pt x="32" y="243"/>
                      <a:pt x="36" y="256"/>
                      <a:pt x="25" y="251"/>
                    </a:cubicBezTo>
                    <a:cubicBezTo>
                      <a:pt x="8" y="248"/>
                      <a:pt x="12" y="271"/>
                      <a:pt x="12" y="271"/>
                    </a:cubicBezTo>
                    <a:cubicBezTo>
                      <a:pt x="23" y="282"/>
                      <a:pt x="12" y="286"/>
                      <a:pt x="12" y="286"/>
                    </a:cubicBezTo>
                    <a:cubicBezTo>
                      <a:pt x="10" y="292"/>
                      <a:pt x="3" y="295"/>
                      <a:pt x="3" y="295"/>
                    </a:cubicBezTo>
                    <a:cubicBezTo>
                      <a:pt x="0" y="302"/>
                      <a:pt x="17" y="299"/>
                      <a:pt x="17" y="299"/>
                    </a:cubicBezTo>
                    <a:cubicBezTo>
                      <a:pt x="21" y="304"/>
                      <a:pt x="14" y="311"/>
                      <a:pt x="14" y="311"/>
                    </a:cubicBezTo>
                    <a:cubicBezTo>
                      <a:pt x="11" y="328"/>
                      <a:pt x="17" y="335"/>
                      <a:pt x="17" y="335"/>
                    </a:cubicBezTo>
                    <a:cubicBezTo>
                      <a:pt x="17" y="335"/>
                      <a:pt x="17" y="335"/>
                      <a:pt x="17" y="335"/>
                    </a:cubicBezTo>
                    <a:cubicBezTo>
                      <a:pt x="32" y="351"/>
                      <a:pt x="32" y="351"/>
                      <a:pt x="32" y="351"/>
                    </a:cubicBezTo>
                    <a:cubicBezTo>
                      <a:pt x="32" y="351"/>
                      <a:pt x="32" y="351"/>
                      <a:pt x="32" y="351"/>
                    </a:cubicBezTo>
                    <a:cubicBezTo>
                      <a:pt x="32" y="351"/>
                      <a:pt x="47" y="337"/>
                      <a:pt x="45" y="329"/>
                    </a:cubicBezTo>
                    <a:cubicBezTo>
                      <a:pt x="47" y="313"/>
                      <a:pt x="59" y="332"/>
                      <a:pt x="69" y="326"/>
                    </a:cubicBezTo>
                    <a:cubicBezTo>
                      <a:pt x="69" y="326"/>
                      <a:pt x="86" y="326"/>
                      <a:pt x="93" y="318"/>
                    </a:cubicBezTo>
                    <a:cubicBezTo>
                      <a:pt x="93" y="318"/>
                      <a:pt x="99" y="309"/>
                      <a:pt x="108" y="311"/>
                    </a:cubicBezTo>
                    <a:cubicBezTo>
                      <a:pt x="108" y="311"/>
                      <a:pt x="119" y="308"/>
                      <a:pt x="127" y="316"/>
                    </a:cubicBezTo>
                    <a:cubicBezTo>
                      <a:pt x="137" y="306"/>
                      <a:pt x="131" y="329"/>
                      <a:pt x="137" y="330"/>
                    </a:cubicBezTo>
                    <a:cubicBezTo>
                      <a:pt x="142" y="330"/>
                      <a:pt x="146" y="326"/>
                      <a:pt x="146" y="326"/>
                    </a:cubicBezTo>
                    <a:cubicBezTo>
                      <a:pt x="153" y="309"/>
                      <a:pt x="158" y="318"/>
                      <a:pt x="158" y="318"/>
                    </a:cubicBezTo>
                    <a:cubicBezTo>
                      <a:pt x="166" y="320"/>
                      <a:pt x="176" y="306"/>
                      <a:pt x="176" y="306"/>
                    </a:cubicBezTo>
                    <a:cubicBezTo>
                      <a:pt x="193" y="295"/>
                      <a:pt x="195" y="285"/>
                      <a:pt x="195" y="285"/>
                    </a:cubicBezTo>
                    <a:cubicBezTo>
                      <a:pt x="205" y="270"/>
                      <a:pt x="216" y="272"/>
                      <a:pt x="216" y="272"/>
                    </a:cubicBezTo>
                    <a:cubicBezTo>
                      <a:pt x="226" y="273"/>
                      <a:pt x="230" y="266"/>
                      <a:pt x="230" y="266"/>
                    </a:cubicBezTo>
                    <a:cubicBezTo>
                      <a:pt x="238" y="257"/>
                      <a:pt x="241" y="271"/>
                      <a:pt x="251" y="268"/>
                    </a:cubicBezTo>
                    <a:cubicBezTo>
                      <a:pt x="258" y="267"/>
                      <a:pt x="253" y="260"/>
                      <a:pt x="253" y="260"/>
                    </a:cubicBezTo>
                    <a:cubicBezTo>
                      <a:pt x="245" y="249"/>
                      <a:pt x="256" y="245"/>
                      <a:pt x="256" y="245"/>
                    </a:cubicBezTo>
                    <a:cubicBezTo>
                      <a:pt x="262" y="233"/>
                      <a:pt x="256" y="227"/>
                      <a:pt x="256" y="227"/>
                    </a:cubicBezTo>
                    <a:cubicBezTo>
                      <a:pt x="252" y="219"/>
                      <a:pt x="260" y="218"/>
                      <a:pt x="256" y="207"/>
                    </a:cubicBezTo>
                    <a:cubicBezTo>
                      <a:pt x="258" y="193"/>
                      <a:pt x="249" y="183"/>
                      <a:pt x="259" y="181"/>
                    </a:cubicBezTo>
                    <a:cubicBezTo>
                      <a:pt x="268" y="179"/>
                      <a:pt x="272" y="168"/>
                      <a:pt x="272" y="168"/>
                    </a:cubicBezTo>
                    <a:cubicBezTo>
                      <a:pt x="272" y="168"/>
                      <a:pt x="272" y="168"/>
                      <a:pt x="272" y="168"/>
                    </a:cubicBezTo>
                    <a:cubicBezTo>
                      <a:pt x="280" y="151"/>
                      <a:pt x="280" y="151"/>
                      <a:pt x="280" y="151"/>
                    </a:cubicBezTo>
                    <a:cubicBezTo>
                      <a:pt x="280" y="151"/>
                      <a:pt x="280" y="151"/>
                      <a:pt x="280" y="151"/>
                    </a:cubicBezTo>
                    <a:cubicBezTo>
                      <a:pt x="289" y="151"/>
                      <a:pt x="286" y="132"/>
                      <a:pt x="286" y="132"/>
                    </a:cubicBezTo>
                    <a:cubicBezTo>
                      <a:pt x="298" y="125"/>
                      <a:pt x="290" y="122"/>
                      <a:pt x="290" y="122"/>
                    </a:cubicBezTo>
                    <a:cubicBezTo>
                      <a:pt x="285" y="111"/>
                      <a:pt x="292" y="107"/>
                      <a:pt x="292" y="107"/>
                    </a:cubicBezTo>
                    <a:cubicBezTo>
                      <a:pt x="293" y="114"/>
                      <a:pt x="292" y="116"/>
                      <a:pt x="302" y="119"/>
                    </a:cubicBezTo>
                    <a:cubicBezTo>
                      <a:pt x="299" y="108"/>
                      <a:pt x="306" y="101"/>
                      <a:pt x="306" y="101"/>
                    </a:cubicBezTo>
                    <a:cubicBezTo>
                      <a:pt x="311" y="93"/>
                      <a:pt x="317" y="98"/>
                      <a:pt x="317" y="98"/>
                    </a:cubicBezTo>
                    <a:cubicBezTo>
                      <a:pt x="314" y="91"/>
                      <a:pt x="322" y="85"/>
                      <a:pt x="322" y="85"/>
                    </a:cubicBezTo>
                    <a:cubicBezTo>
                      <a:pt x="323" y="69"/>
                      <a:pt x="292" y="68"/>
                      <a:pt x="292" y="76"/>
                    </a:cubicBezTo>
                    <a:cubicBezTo>
                      <a:pt x="266" y="79"/>
                      <a:pt x="270" y="70"/>
                      <a:pt x="270" y="70"/>
                    </a:cubicBezTo>
                    <a:cubicBezTo>
                      <a:pt x="278" y="63"/>
                      <a:pt x="266" y="63"/>
                      <a:pt x="266" y="63"/>
                    </a:cubicBezTo>
                    <a:cubicBezTo>
                      <a:pt x="259" y="59"/>
                      <a:pt x="263" y="52"/>
                      <a:pt x="263" y="52"/>
                    </a:cubicBezTo>
                    <a:cubicBezTo>
                      <a:pt x="265" y="45"/>
                      <a:pt x="253" y="45"/>
                      <a:pt x="253" y="45"/>
                    </a:cubicBezTo>
                    <a:cubicBezTo>
                      <a:pt x="253" y="45"/>
                      <a:pt x="253" y="45"/>
                      <a:pt x="253" y="45"/>
                    </a:cubicBezTo>
                    <a:cubicBezTo>
                      <a:pt x="234" y="46"/>
                      <a:pt x="234" y="46"/>
                      <a:pt x="234" y="46"/>
                    </a:cubicBezTo>
                    <a:cubicBezTo>
                      <a:pt x="234" y="46"/>
                      <a:pt x="234" y="46"/>
                      <a:pt x="234" y="46"/>
                    </a:cubicBezTo>
                    <a:cubicBezTo>
                      <a:pt x="220" y="44"/>
                      <a:pt x="216" y="31"/>
                      <a:pt x="191" y="32"/>
                    </a:cubicBezTo>
                    <a:cubicBezTo>
                      <a:pt x="179" y="33"/>
                      <a:pt x="181" y="28"/>
                      <a:pt x="181" y="28"/>
                    </a:cubicBezTo>
                    <a:cubicBezTo>
                      <a:pt x="179" y="20"/>
                      <a:pt x="162" y="21"/>
                      <a:pt x="162" y="21"/>
                    </a:cubicBezTo>
                    <a:cubicBezTo>
                      <a:pt x="148" y="24"/>
                      <a:pt x="148" y="17"/>
                      <a:pt x="148" y="17"/>
                    </a:cubicBezTo>
                    <a:cubicBezTo>
                      <a:pt x="145" y="7"/>
                      <a:pt x="128" y="10"/>
                      <a:pt x="128" y="10"/>
                    </a:cubicBezTo>
                    <a:cubicBezTo>
                      <a:pt x="111" y="10"/>
                      <a:pt x="113" y="0"/>
                      <a:pt x="105" y="5"/>
                    </a:cubicBezTo>
                    <a:cubicBezTo>
                      <a:pt x="95" y="6"/>
                      <a:pt x="87" y="4"/>
                      <a:pt x="80" y="4"/>
                    </a:cubicBezTo>
                    <a:cubicBezTo>
                      <a:pt x="80" y="4"/>
                      <a:pt x="80" y="4"/>
                      <a:pt x="80" y="4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13" name="Freeform 53"/>
              <p:cNvSpPr>
                <a:spLocks/>
              </p:cNvSpPr>
              <p:nvPr/>
            </p:nvSpPr>
            <p:spPr bwMode="auto">
              <a:xfrm>
                <a:off x="1718901" y="2966623"/>
                <a:ext cx="596156" cy="973938"/>
              </a:xfrm>
              <a:custGeom>
                <a:avLst/>
                <a:gdLst/>
                <a:ahLst/>
                <a:cxnLst>
                  <a:cxn ang="0">
                    <a:pos x="138" y="12"/>
                  </a:cxn>
                  <a:cxn ang="0">
                    <a:pos x="142" y="32"/>
                  </a:cxn>
                  <a:cxn ang="0">
                    <a:pos x="146" y="45"/>
                  </a:cxn>
                  <a:cxn ang="0">
                    <a:pos x="161" y="63"/>
                  </a:cxn>
                  <a:cxn ang="0">
                    <a:pos x="178" y="68"/>
                  </a:cxn>
                  <a:cxn ang="0">
                    <a:pos x="182" y="91"/>
                  </a:cxn>
                  <a:cxn ang="0">
                    <a:pos x="178" y="111"/>
                  </a:cxn>
                  <a:cxn ang="0">
                    <a:pos x="171" y="128"/>
                  </a:cxn>
                  <a:cxn ang="0">
                    <a:pos x="183" y="149"/>
                  </a:cxn>
                  <a:cxn ang="0">
                    <a:pos x="204" y="155"/>
                  </a:cxn>
                  <a:cxn ang="0">
                    <a:pos x="199" y="166"/>
                  </a:cxn>
                  <a:cxn ang="0">
                    <a:pos x="199" y="179"/>
                  </a:cxn>
                  <a:cxn ang="0">
                    <a:pos x="195" y="191"/>
                  </a:cxn>
                  <a:cxn ang="0">
                    <a:pos x="196" y="217"/>
                  </a:cxn>
                  <a:cxn ang="0">
                    <a:pos x="203" y="251"/>
                  </a:cxn>
                  <a:cxn ang="0">
                    <a:pos x="182" y="268"/>
                  </a:cxn>
                  <a:cxn ang="0">
                    <a:pos x="153" y="274"/>
                  </a:cxn>
                  <a:cxn ang="0">
                    <a:pos x="142" y="302"/>
                  </a:cxn>
                  <a:cxn ang="0">
                    <a:pos x="140" y="358"/>
                  </a:cxn>
                  <a:cxn ang="0">
                    <a:pos x="125" y="360"/>
                  </a:cxn>
                  <a:cxn ang="0">
                    <a:pos x="98" y="368"/>
                  </a:cxn>
                  <a:cxn ang="0">
                    <a:pos x="83" y="367"/>
                  </a:cxn>
                  <a:cxn ang="0">
                    <a:pos x="70" y="361"/>
                  </a:cxn>
                  <a:cxn ang="0">
                    <a:pos x="48" y="366"/>
                  </a:cxn>
                  <a:cxn ang="0">
                    <a:pos x="48" y="381"/>
                  </a:cxn>
                  <a:cxn ang="0">
                    <a:pos x="32" y="369"/>
                  </a:cxn>
                  <a:cxn ang="0">
                    <a:pos x="32" y="369"/>
                  </a:cxn>
                  <a:cxn ang="0">
                    <a:pos x="15" y="369"/>
                  </a:cxn>
                  <a:cxn ang="0">
                    <a:pos x="15" y="369"/>
                  </a:cxn>
                  <a:cxn ang="0">
                    <a:pos x="10" y="352"/>
                  </a:cxn>
                  <a:cxn ang="0">
                    <a:pos x="4" y="315"/>
                  </a:cxn>
                  <a:cxn ang="0">
                    <a:pos x="4" y="272"/>
                  </a:cxn>
                  <a:cxn ang="0">
                    <a:pos x="8" y="237"/>
                  </a:cxn>
                  <a:cxn ang="0">
                    <a:pos x="6" y="202"/>
                  </a:cxn>
                  <a:cxn ang="0">
                    <a:pos x="7" y="183"/>
                  </a:cxn>
                  <a:cxn ang="0">
                    <a:pos x="13" y="160"/>
                  </a:cxn>
                  <a:cxn ang="0">
                    <a:pos x="14" y="149"/>
                  </a:cxn>
                  <a:cxn ang="0">
                    <a:pos x="13" y="138"/>
                  </a:cxn>
                  <a:cxn ang="0">
                    <a:pos x="17" y="104"/>
                  </a:cxn>
                  <a:cxn ang="0">
                    <a:pos x="24" y="73"/>
                  </a:cxn>
                  <a:cxn ang="0">
                    <a:pos x="32" y="69"/>
                  </a:cxn>
                  <a:cxn ang="0">
                    <a:pos x="44" y="61"/>
                  </a:cxn>
                  <a:cxn ang="0">
                    <a:pos x="62" y="49"/>
                  </a:cxn>
                  <a:cxn ang="0">
                    <a:pos x="81" y="28"/>
                  </a:cxn>
                  <a:cxn ang="0">
                    <a:pos x="102" y="15"/>
                  </a:cxn>
                  <a:cxn ang="0">
                    <a:pos x="116" y="9"/>
                  </a:cxn>
                  <a:cxn ang="0">
                    <a:pos x="138" y="12"/>
                  </a:cxn>
                  <a:cxn ang="0">
                    <a:pos x="138" y="12"/>
                  </a:cxn>
                </a:cxnLst>
                <a:rect l="0" t="0" r="r" b="b"/>
                <a:pathLst>
                  <a:path w="211" h="390">
                    <a:moveTo>
                      <a:pt x="138" y="12"/>
                    </a:moveTo>
                    <a:cubicBezTo>
                      <a:pt x="138" y="21"/>
                      <a:pt x="149" y="19"/>
                      <a:pt x="142" y="32"/>
                    </a:cubicBezTo>
                    <a:cubicBezTo>
                      <a:pt x="142" y="32"/>
                      <a:pt x="134" y="38"/>
                      <a:pt x="146" y="45"/>
                    </a:cubicBezTo>
                    <a:cubicBezTo>
                      <a:pt x="156" y="55"/>
                      <a:pt x="156" y="63"/>
                      <a:pt x="161" y="63"/>
                    </a:cubicBezTo>
                    <a:cubicBezTo>
                      <a:pt x="161" y="63"/>
                      <a:pt x="171" y="78"/>
                      <a:pt x="178" y="68"/>
                    </a:cubicBezTo>
                    <a:cubicBezTo>
                      <a:pt x="178" y="68"/>
                      <a:pt x="182" y="72"/>
                      <a:pt x="182" y="91"/>
                    </a:cubicBezTo>
                    <a:cubicBezTo>
                      <a:pt x="175" y="102"/>
                      <a:pt x="190" y="105"/>
                      <a:pt x="178" y="111"/>
                    </a:cubicBezTo>
                    <a:cubicBezTo>
                      <a:pt x="178" y="111"/>
                      <a:pt x="168" y="110"/>
                      <a:pt x="171" y="128"/>
                    </a:cubicBezTo>
                    <a:cubicBezTo>
                      <a:pt x="171" y="128"/>
                      <a:pt x="171" y="138"/>
                      <a:pt x="183" y="149"/>
                    </a:cubicBezTo>
                    <a:cubicBezTo>
                      <a:pt x="183" y="149"/>
                      <a:pt x="199" y="149"/>
                      <a:pt x="204" y="155"/>
                    </a:cubicBezTo>
                    <a:cubicBezTo>
                      <a:pt x="211" y="162"/>
                      <a:pt x="199" y="166"/>
                      <a:pt x="199" y="166"/>
                    </a:cubicBezTo>
                    <a:cubicBezTo>
                      <a:pt x="188" y="169"/>
                      <a:pt x="199" y="179"/>
                      <a:pt x="199" y="179"/>
                    </a:cubicBezTo>
                    <a:cubicBezTo>
                      <a:pt x="201" y="186"/>
                      <a:pt x="195" y="191"/>
                      <a:pt x="195" y="191"/>
                    </a:cubicBezTo>
                    <a:cubicBezTo>
                      <a:pt x="182" y="204"/>
                      <a:pt x="196" y="217"/>
                      <a:pt x="196" y="217"/>
                    </a:cubicBezTo>
                    <a:cubicBezTo>
                      <a:pt x="205" y="230"/>
                      <a:pt x="203" y="251"/>
                      <a:pt x="203" y="251"/>
                    </a:cubicBezTo>
                    <a:cubicBezTo>
                      <a:pt x="210" y="282"/>
                      <a:pt x="182" y="268"/>
                      <a:pt x="182" y="268"/>
                    </a:cubicBezTo>
                    <a:cubicBezTo>
                      <a:pt x="176" y="259"/>
                      <a:pt x="153" y="267"/>
                      <a:pt x="153" y="274"/>
                    </a:cubicBezTo>
                    <a:cubicBezTo>
                      <a:pt x="156" y="279"/>
                      <a:pt x="141" y="285"/>
                      <a:pt x="142" y="302"/>
                    </a:cubicBezTo>
                    <a:cubicBezTo>
                      <a:pt x="149" y="343"/>
                      <a:pt x="140" y="358"/>
                      <a:pt x="140" y="358"/>
                    </a:cubicBezTo>
                    <a:cubicBezTo>
                      <a:pt x="134" y="364"/>
                      <a:pt x="125" y="360"/>
                      <a:pt x="125" y="360"/>
                    </a:cubicBezTo>
                    <a:cubicBezTo>
                      <a:pt x="112" y="370"/>
                      <a:pt x="98" y="368"/>
                      <a:pt x="98" y="368"/>
                    </a:cubicBezTo>
                    <a:cubicBezTo>
                      <a:pt x="93" y="361"/>
                      <a:pt x="83" y="367"/>
                      <a:pt x="83" y="367"/>
                    </a:cubicBezTo>
                    <a:cubicBezTo>
                      <a:pt x="73" y="375"/>
                      <a:pt x="70" y="361"/>
                      <a:pt x="70" y="361"/>
                    </a:cubicBezTo>
                    <a:cubicBezTo>
                      <a:pt x="57" y="361"/>
                      <a:pt x="48" y="366"/>
                      <a:pt x="48" y="366"/>
                    </a:cubicBezTo>
                    <a:cubicBezTo>
                      <a:pt x="56" y="374"/>
                      <a:pt x="48" y="381"/>
                      <a:pt x="48" y="381"/>
                    </a:cubicBezTo>
                    <a:cubicBezTo>
                      <a:pt x="36" y="390"/>
                      <a:pt x="32" y="369"/>
                      <a:pt x="32" y="369"/>
                    </a:cubicBezTo>
                    <a:cubicBezTo>
                      <a:pt x="32" y="369"/>
                      <a:pt x="32" y="369"/>
                      <a:pt x="32" y="369"/>
                    </a:cubicBezTo>
                    <a:cubicBezTo>
                      <a:pt x="15" y="369"/>
                      <a:pt x="15" y="369"/>
                      <a:pt x="15" y="369"/>
                    </a:cubicBezTo>
                    <a:cubicBezTo>
                      <a:pt x="15" y="369"/>
                      <a:pt x="15" y="369"/>
                      <a:pt x="15" y="369"/>
                    </a:cubicBezTo>
                    <a:cubicBezTo>
                      <a:pt x="17" y="358"/>
                      <a:pt x="10" y="352"/>
                      <a:pt x="10" y="352"/>
                    </a:cubicBezTo>
                    <a:cubicBezTo>
                      <a:pt x="1" y="343"/>
                      <a:pt x="4" y="315"/>
                      <a:pt x="4" y="315"/>
                    </a:cubicBezTo>
                    <a:cubicBezTo>
                      <a:pt x="0" y="298"/>
                      <a:pt x="4" y="272"/>
                      <a:pt x="4" y="272"/>
                    </a:cubicBezTo>
                    <a:cubicBezTo>
                      <a:pt x="10" y="265"/>
                      <a:pt x="1" y="250"/>
                      <a:pt x="8" y="237"/>
                    </a:cubicBezTo>
                    <a:cubicBezTo>
                      <a:pt x="14" y="219"/>
                      <a:pt x="6" y="202"/>
                      <a:pt x="6" y="202"/>
                    </a:cubicBezTo>
                    <a:cubicBezTo>
                      <a:pt x="1" y="188"/>
                      <a:pt x="7" y="183"/>
                      <a:pt x="7" y="183"/>
                    </a:cubicBezTo>
                    <a:cubicBezTo>
                      <a:pt x="7" y="183"/>
                      <a:pt x="13" y="177"/>
                      <a:pt x="13" y="160"/>
                    </a:cubicBezTo>
                    <a:cubicBezTo>
                      <a:pt x="10" y="158"/>
                      <a:pt x="14" y="149"/>
                      <a:pt x="14" y="149"/>
                    </a:cubicBezTo>
                    <a:cubicBezTo>
                      <a:pt x="19" y="142"/>
                      <a:pt x="13" y="138"/>
                      <a:pt x="13" y="138"/>
                    </a:cubicBezTo>
                    <a:cubicBezTo>
                      <a:pt x="3" y="114"/>
                      <a:pt x="17" y="104"/>
                      <a:pt x="17" y="104"/>
                    </a:cubicBezTo>
                    <a:cubicBezTo>
                      <a:pt x="17" y="81"/>
                      <a:pt x="25" y="91"/>
                      <a:pt x="24" y="73"/>
                    </a:cubicBezTo>
                    <a:cubicBezTo>
                      <a:pt x="29" y="73"/>
                      <a:pt x="32" y="69"/>
                      <a:pt x="32" y="69"/>
                    </a:cubicBezTo>
                    <a:cubicBezTo>
                      <a:pt x="39" y="52"/>
                      <a:pt x="44" y="61"/>
                      <a:pt x="44" y="61"/>
                    </a:cubicBezTo>
                    <a:cubicBezTo>
                      <a:pt x="52" y="63"/>
                      <a:pt x="62" y="49"/>
                      <a:pt x="62" y="49"/>
                    </a:cubicBezTo>
                    <a:cubicBezTo>
                      <a:pt x="79" y="38"/>
                      <a:pt x="81" y="28"/>
                      <a:pt x="81" y="28"/>
                    </a:cubicBezTo>
                    <a:cubicBezTo>
                      <a:pt x="91" y="13"/>
                      <a:pt x="102" y="15"/>
                      <a:pt x="102" y="15"/>
                    </a:cubicBezTo>
                    <a:cubicBezTo>
                      <a:pt x="112" y="16"/>
                      <a:pt x="116" y="9"/>
                      <a:pt x="116" y="9"/>
                    </a:cubicBezTo>
                    <a:cubicBezTo>
                      <a:pt x="124" y="0"/>
                      <a:pt x="129" y="14"/>
                      <a:pt x="138" y="12"/>
                    </a:cubicBezTo>
                    <a:cubicBezTo>
                      <a:pt x="138" y="12"/>
                      <a:pt x="138" y="12"/>
                      <a:pt x="138" y="12"/>
                    </a:cubicBezTo>
                    <a:close/>
                  </a:path>
                </a:pathLst>
              </a:custGeom>
              <a:solidFill>
                <a:srgbClr val="FFC00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14" name="Freeform 52"/>
              <p:cNvSpPr>
                <a:spLocks/>
              </p:cNvSpPr>
              <p:nvPr/>
            </p:nvSpPr>
            <p:spPr bwMode="auto">
              <a:xfrm>
                <a:off x="1242521" y="3798361"/>
                <a:ext cx="922817" cy="414528"/>
              </a:xfrm>
              <a:custGeom>
                <a:avLst/>
                <a:gdLst/>
                <a:ahLst/>
                <a:cxnLst>
                  <a:cxn ang="0">
                    <a:pos x="307" y="25"/>
                  </a:cxn>
                  <a:cxn ang="0">
                    <a:pos x="319" y="40"/>
                  </a:cxn>
                  <a:cxn ang="0">
                    <a:pos x="313" y="62"/>
                  </a:cxn>
                  <a:cxn ang="0">
                    <a:pos x="295" y="60"/>
                  </a:cxn>
                  <a:cxn ang="0">
                    <a:pos x="277" y="64"/>
                  </a:cxn>
                  <a:cxn ang="0">
                    <a:pos x="251" y="65"/>
                  </a:cxn>
                  <a:cxn ang="0">
                    <a:pos x="236" y="69"/>
                  </a:cxn>
                  <a:cxn ang="0">
                    <a:pos x="227" y="76"/>
                  </a:cxn>
                  <a:cxn ang="0">
                    <a:pos x="216" y="85"/>
                  </a:cxn>
                  <a:cxn ang="0">
                    <a:pos x="209" y="87"/>
                  </a:cxn>
                  <a:cxn ang="0">
                    <a:pos x="179" y="94"/>
                  </a:cxn>
                  <a:cxn ang="0">
                    <a:pos x="170" y="113"/>
                  </a:cxn>
                  <a:cxn ang="0">
                    <a:pos x="131" y="130"/>
                  </a:cxn>
                  <a:cxn ang="0">
                    <a:pos x="131" y="130"/>
                  </a:cxn>
                  <a:cxn ang="0">
                    <a:pos x="76" y="134"/>
                  </a:cxn>
                  <a:cxn ang="0">
                    <a:pos x="76" y="134"/>
                  </a:cxn>
                  <a:cxn ang="0">
                    <a:pos x="35" y="150"/>
                  </a:cxn>
                  <a:cxn ang="0">
                    <a:pos x="0" y="166"/>
                  </a:cxn>
                  <a:cxn ang="0">
                    <a:pos x="5" y="137"/>
                  </a:cxn>
                  <a:cxn ang="0">
                    <a:pos x="13" y="99"/>
                  </a:cxn>
                  <a:cxn ang="0">
                    <a:pos x="34" y="80"/>
                  </a:cxn>
                  <a:cxn ang="0">
                    <a:pos x="41" y="75"/>
                  </a:cxn>
                  <a:cxn ang="0">
                    <a:pos x="77" y="52"/>
                  </a:cxn>
                  <a:cxn ang="0">
                    <a:pos x="93" y="40"/>
                  </a:cxn>
                  <a:cxn ang="0">
                    <a:pos x="93" y="24"/>
                  </a:cxn>
                  <a:cxn ang="0">
                    <a:pos x="98" y="3"/>
                  </a:cxn>
                  <a:cxn ang="0">
                    <a:pos x="107" y="8"/>
                  </a:cxn>
                  <a:cxn ang="0">
                    <a:pos x="117" y="10"/>
                  </a:cxn>
                  <a:cxn ang="0">
                    <a:pos x="129" y="18"/>
                  </a:cxn>
                  <a:cxn ang="0">
                    <a:pos x="137" y="20"/>
                  </a:cxn>
                  <a:cxn ang="0">
                    <a:pos x="154" y="25"/>
                  </a:cxn>
                  <a:cxn ang="0">
                    <a:pos x="168" y="34"/>
                  </a:cxn>
                  <a:cxn ang="0">
                    <a:pos x="183" y="36"/>
                  </a:cxn>
                  <a:cxn ang="0">
                    <a:pos x="183" y="36"/>
                  </a:cxn>
                  <a:cxn ang="0">
                    <a:pos x="200" y="36"/>
                  </a:cxn>
                  <a:cxn ang="0">
                    <a:pos x="200" y="36"/>
                  </a:cxn>
                  <a:cxn ang="0">
                    <a:pos x="216" y="48"/>
                  </a:cxn>
                  <a:cxn ang="0">
                    <a:pos x="216" y="33"/>
                  </a:cxn>
                  <a:cxn ang="0">
                    <a:pos x="238" y="28"/>
                  </a:cxn>
                  <a:cxn ang="0">
                    <a:pos x="251" y="34"/>
                  </a:cxn>
                  <a:cxn ang="0">
                    <a:pos x="266" y="35"/>
                  </a:cxn>
                  <a:cxn ang="0">
                    <a:pos x="293" y="27"/>
                  </a:cxn>
                  <a:cxn ang="0">
                    <a:pos x="307" y="25"/>
                  </a:cxn>
                  <a:cxn ang="0">
                    <a:pos x="307" y="25"/>
                  </a:cxn>
                </a:cxnLst>
                <a:rect l="0" t="0" r="r" b="b"/>
                <a:pathLst>
                  <a:path w="326" h="166">
                    <a:moveTo>
                      <a:pt x="307" y="25"/>
                    </a:moveTo>
                    <a:cubicBezTo>
                      <a:pt x="307" y="25"/>
                      <a:pt x="321" y="19"/>
                      <a:pt x="319" y="40"/>
                    </a:cubicBezTo>
                    <a:cubicBezTo>
                      <a:pt x="319" y="40"/>
                      <a:pt x="326" y="48"/>
                      <a:pt x="313" y="62"/>
                    </a:cubicBezTo>
                    <a:cubicBezTo>
                      <a:pt x="313" y="62"/>
                      <a:pt x="310" y="51"/>
                      <a:pt x="295" y="60"/>
                    </a:cubicBezTo>
                    <a:cubicBezTo>
                      <a:pt x="295" y="60"/>
                      <a:pt x="289" y="74"/>
                      <a:pt x="277" y="64"/>
                    </a:cubicBezTo>
                    <a:cubicBezTo>
                      <a:pt x="266" y="54"/>
                      <a:pt x="255" y="73"/>
                      <a:pt x="251" y="65"/>
                    </a:cubicBezTo>
                    <a:cubicBezTo>
                      <a:pt x="251" y="65"/>
                      <a:pt x="236" y="56"/>
                      <a:pt x="236" y="69"/>
                    </a:cubicBezTo>
                    <a:cubicBezTo>
                      <a:pt x="236" y="69"/>
                      <a:pt x="233" y="80"/>
                      <a:pt x="227" y="76"/>
                    </a:cubicBezTo>
                    <a:cubicBezTo>
                      <a:pt x="227" y="76"/>
                      <a:pt x="225" y="64"/>
                      <a:pt x="216" y="85"/>
                    </a:cubicBezTo>
                    <a:cubicBezTo>
                      <a:pt x="216" y="85"/>
                      <a:pt x="217" y="81"/>
                      <a:pt x="209" y="87"/>
                    </a:cubicBezTo>
                    <a:cubicBezTo>
                      <a:pt x="209" y="87"/>
                      <a:pt x="194" y="87"/>
                      <a:pt x="179" y="94"/>
                    </a:cubicBezTo>
                    <a:cubicBezTo>
                      <a:pt x="179" y="94"/>
                      <a:pt x="178" y="102"/>
                      <a:pt x="170" y="113"/>
                    </a:cubicBezTo>
                    <a:cubicBezTo>
                      <a:pt x="157" y="133"/>
                      <a:pt x="156" y="128"/>
                      <a:pt x="131" y="130"/>
                    </a:cubicBezTo>
                    <a:cubicBezTo>
                      <a:pt x="131" y="130"/>
                      <a:pt x="131" y="130"/>
                      <a:pt x="131" y="130"/>
                    </a:cubicBezTo>
                    <a:cubicBezTo>
                      <a:pt x="76" y="134"/>
                      <a:pt x="76" y="134"/>
                      <a:pt x="76" y="134"/>
                    </a:cubicBezTo>
                    <a:cubicBezTo>
                      <a:pt x="76" y="134"/>
                      <a:pt x="76" y="134"/>
                      <a:pt x="76" y="134"/>
                    </a:cubicBezTo>
                    <a:cubicBezTo>
                      <a:pt x="76" y="134"/>
                      <a:pt x="46" y="124"/>
                      <a:pt x="35" y="150"/>
                    </a:cubicBezTo>
                    <a:cubicBezTo>
                      <a:pt x="35" y="150"/>
                      <a:pt x="27" y="164"/>
                      <a:pt x="0" y="166"/>
                    </a:cubicBezTo>
                    <a:cubicBezTo>
                      <a:pt x="14" y="146"/>
                      <a:pt x="5" y="137"/>
                      <a:pt x="5" y="137"/>
                    </a:cubicBezTo>
                    <a:cubicBezTo>
                      <a:pt x="0" y="117"/>
                      <a:pt x="13" y="99"/>
                      <a:pt x="13" y="99"/>
                    </a:cubicBezTo>
                    <a:cubicBezTo>
                      <a:pt x="29" y="95"/>
                      <a:pt x="34" y="80"/>
                      <a:pt x="34" y="80"/>
                    </a:cubicBezTo>
                    <a:cubicBezTo>
                      <a:pt x="38" y="82"/>
                      <a:pt x="41" y="75"/>
                      <a:pt x="41" y="75"/>
                    </a:cubicBezTo>
                    <a:cubicBezTo>
                      <a:pt x="60" y="48"/>
                      <a:pt x="77" y="52"/>
                      <a:pt x="77" y="52"/>
                    </a:cubicBezTo>
                    <a:cubicBezTo>
                      <a:pt x="95" y="55"/>
                      <a:pt x="93" y="40"/>
                      <a:pt x="93" y="40"/>
                    </a:cubicBezTo>
                    <a:cubicBezTo>
                      <a:pt x="97" y="29"/>
                      <a:pt x="93" y="24"/>
                      <a:pt x="93" y="24"/>
                    </a:cubicBezTo>
                    <a:cubicBezTo>
                      <a:pt x="86" y="7"/>
                      <a:pt x="98" y="3"/>
                      <a:pt x="98" y="3"/>
                    </a:cubicBezTo>
                    <a:cubicBezTo>
                      <a:pt x="98" y="3"/>
                      <a:pt x="107" y="2"/>
                      <a:pt x="107" y="8"/>
                    </a:cubicBezTo>
                    <a:cubicBezTo>
                      <a:pt x="107" y="8"/>
                      <a:pt x="110" y="18"/>
                      <a:pt x="117" y="10"/>
                    </a:cubicBezTo>
                    <a:cubicBezTo>
                      <a:pt x="117" y="10"/>
                      <a:pt x="125" y="0"/>
                      <a:pt x="129" y="18"/>
                    </a:cubicBezTo>
                    <a:cubicBezTo>
                      <a:pt x="129" y="18"/>
                      <a:pt x="123" y="35"/>
                      <a:pt x="137" y="20"/>
                    </a:cubicBezTo>
                    <a:cubicBezTo>
                      <a:pt x="137" y="20"/>
                      <a:pt x="151" y="7"/>
                      <a:pt x="154" y="25"/>
                    </a:cubicBezTo>
                    <a:cubicBezTo>
                      <a:pt x="154" y="25"/>
                      <a:pt x="158" y="36"/>
                      <a:pt x="168" y="34"/>
                    </a:cubicBezTo>
                    <a:cubicBezTo>
                      <a:pt x="168" y="34"/>
                      <a:pt x="177" y="32"/>
                      <a:pt x="183" y="36"/>
                    </a:cubicBezTo>
                    <a:cubicBezTo>
                      <a:pt x="183" y="36"/>
                      <a:pt x="183" y="36"/>
                      <a:pt x="183" y="36"/>
                    </a:cubicBezTo>
                    <a:cubicBezTo>
                      <a:pt x="200" y="36"/>
                      <a:pt x="200" y="36"/>
                      <a:pt x="200" y="36"/>
                    </a:cubicBezTo>
                    <a:cubicBezTo>
                      <a:pt x="200" y="36"/>
                      <a:pt x="200" y="36"/>
                      <a:pt x="200" y="36"/>
                    </a:cubicBezTo>
                    <a:cubicBezTo>
                      <a:pt x="200" y="36"/>
                      <a:pt x="204" y="57"/>
                      <a:pt x="216" y="48"/>
                    </a:cubicBezTo>
                    <a:cubicBezTo>
                      <a:pt x="216" y="48"/>
                      <a:pt x="224" y="41"/>
                      <a:pt x="216" y="33"/>
                    </a:cubicBezTo>
                    <a:cubicBezTo>
                      <a:pt x="216" y="33"/>
                      <a:pt x="225" y="28"/>
                      <a:pt x="238" y="28"/>
                    </a:cubicBezTo>
                    <a:cubicBezTo>
                      <a:pt x="238" y="28"/>
                      <a:pt x="241" y="42"/>
                      <a:pt x="251" y="34"/>
                    </a:cubicBezTo>
                    <a:cubicBezTo>
                      <a:pt x="251" y="34"/>
                      <a:pt x="261" y="28"/>
                      <a:pt x="266" y="35"/>
                    </a:cubicBezTo>
                    <a:cubicBezTo>
                      <a:pt x="266" y="35"/>
                      <a:pt x="280" y="37"/>
                      <a:pt x="293" y="27"/>
                    </a:cubicBezTo>
                    <a:cubicBezTo>
                      <a:pt x="293" y="27"/>
                      <a:pt x="302" y="32"/>
                      <a:pt x="307" y="25"/>
                    </a:cubicBezTo>
                    <a:cubicBezTo>
                      <a:pt x="307" y="25"/>
                      <a:pt x="307" y="25"/>
                      <a:pt x="307" y="25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15" name="Freeform 112"/>
              <p:cNvSpPr>
                <a:spLocks/>
              </p:cNvSpPr>
              <p:nvPr/>
            </p:nvSpPr>
            <p:spPr bwMode="auto">
              <a:xfrm>
                <a:off x="2114977" y="3304684"/>
                <a:ext cx="906484" cy="853202"/>
              </a:xfrm>
              <a:custGeom>
                <a:avLst/>
                <a:gdLst/>
                <a:ahLst/>
                <a:cxnLst>
                  <a:cxn ang="0">
                    <a:pos x="288" y="311"/>
                  </a:cxn>
                  <a:cxn ang="0">
                    <a:pos x="274" y="322"/>
                  </a:cxn>
                  <a:cxn ang="0">
                    <a:pos x="253" y="330"/>
                  </a:cxn>
                  <a:cxn ang="0">
                    <a:pos x="235" y="329"/>
                  </a:cxn>
                  <a:cxn ang="0">
                    <a:pos x="207" y="323"/>
                  </a:cxn>
                  <a:cxn ang="0">
                    <a:pos x="196" y="325"/>
                  </a:cxn>
                  <a:cxn ang="0">
                    <a:pos x="180" y="342"/>
                  </a:cxn>
                  <a:cxn ang="0">
                    <a:pos x="157" y="315"/>
                  </a:cxn>
                  <a:cxn ang="0">
                    <a:pos x="130" y="318"/>
                  </a:cxn>
                  <a:cxn ang="0">
                    <a:pos x="123" y="322"/>
                  </a:cxn>
                  <a:cxn ang="0">
                    <a:pos x="124" y="312"/>
                  </a:cxn>
                  <a:cxn ang="0">
                    <a:pos x="111" y="315"/>
                  </a:cxn>
                  <a:cxn ang="0">
                    <a:pos x="118" y="304"/>
                  </a:cxn>
                  <a:cxn ang="0">
                    <a:pos x="111" y="296"/>
                  </a:cxn>
                  <a:cxn ang="0">
                    <a:pos x="100" y="297"/>
                  </a:cxn>
                  <a:cxn ang="0">
                    <a:pos x="84" y="294"/>
                  </a:cxn>
                  <a:cxn ang="0">
                    <a:pos x="76" y="280"/>
                  </a:cxn>
                  <a:cxn ang="0">
                    <a:pos x="52" y="261"/>
                  </a:cxn>
                  <a:cxn ang="0">
                    <a:pos x="31" y="256"/>
                  </a:cxn>
                  <a:cxn ang="0">
                    <a:pos x="5" y="260"/>
                  </a:cxn>
                  <a:cxn ang="0">
                    <a:pos x="11" y="238"/>
                  </a:cxn>
                  <a:cxn ang="0">
                    <a:pos x="0" y="223"/>
                  </a:cxn>
                  <a:cxn ang="0">
                    <a:pos x="2" y="167"/>
                  </a:cxn>
                  <a:cxn ang="0">
                    <a:pos x="13" y="139"/>
                  </a:cxn>
                  <a:cxn ang="0">
                    <a:pos x="42" y="133"/>
                  </a:cxn>
                  <a:cxn ang="0">
                    <a:pos x="63" y="116"/>
                  </a:cxn>
                  <a:cxn ang="0">
                    <a:pos x="56" y="82"/>
                  </a:cxn>
                  <a:cxn ang="0">
                    <a:pos x="55" y="56"/>
                  </a:cxn>
                  <a:cxn ang="0">
                    <a:pos x="59" y="44"/>
                  </a:cxn>
                  <a:cxn ang="0">
                    <a:pos x="59" y="31"/>
                  </a:cxn>
                  <a:cxn ang="0">
                    <a:pos x="64" y="20"/>
                  </a:cxn>
                  <a:cxn ang="0">
                    <a:pos x="101" y="21"/>
                  </a:cxn>
                  <a:cxn ang="0">
                    <a:pos x="129" y="20"/>
                  </a:cxn>
                  <a:cxn ang="0">
                    <a:pos x="146" y="18"/>
                  </a:cxn>
                  <a:cxn ang="0">
                    <a:pos x="168" y="17"/>
                  </a:cxn>
                  <a:cxn ang="0">
                    <a:pos x="179" y="7"/>
                  </a:cxn>
                  <a:cxn ang="0">
                    <a:pos x="196" y="22"/>
                  </a:cxn>
                  <a:cxn ang="0">
                    <a:pos x="196" y="39"/>
                  </a:cxn>
                  <a:cxn ang="0">
                    <a:pos x="200" y="58"/>
                  </a:cxn>
                  <a:cxn ang="0">
                    <a:pos x="229" y="56"/>
                  </a:cxn>
                  <a:cxn ang="0">
                    <a:pos x="253" y="46"/>
                  </a:cxn>
                  <a:cxn ang="0">
                    <a:pos x="259" y="66"/>
                  </a:cxn>
                  <a:cxn ang="0">
                    <a:pos x="261" y="95"/>
                  </a:cxn>
                  <a:cxn ang="0">
                    <a:pos x="258" y="109"/>
                  </a:cxn>
                  <a:cxn ang="0">
                    <a:pos x="278" y="127"/>
                  </a:cxn>
                  <a:cxn ang="0">
                    <a:pos x="273" y="153"/>
                  </a:cxn>
                  <a:cxn ang="0">
                    <a:pos x="274" y="164"/>
                  </a:cxn>
                  <a:cxn ang="0">
                    <a:pos x="279" y="181"/>
                  </a:cxn>
                  <a:cxn ang="0">
                    <a:pos x="281" y="193"/>
                  </a:cxn>
                  <a:cxn ang="0">
                    <a:pos x="291" y="205"/>
                  </a:cxn>
                  <a:cxn ang="0">
                    <a:pos x="302" y="226"/>
                  </a:cxn>
                  <a:cxn ang="0">
                    <a:pos x="309" y="241"/>
                  </a:cxn>
                  <a:cxn ang="0">
                    <a:pos x="314" y="258"/>
                  </a:cxn>
                  <a:cxn ang="0">
                    <a:pos x="317" y="270"/>
                  </a:cxn>
                  <a:cxn ang="0">
                    <a:pos x="299" y="273"/>
                  </a:cxn>
                  <a:cxn ang="0">
                    <a:pos x="286" y="283"/>
                  </a:cxn>
                  <a:cxn ang="0">
                    <a:pos x="288" y="311"/>
                  </a:cxn>
                  <a:cxn ang="0">
                    <a:pos x="288" y="311"/>
                  </a:cxn>
                </a:cxnLst>
                <a:rect l="0" t="0" r="r" b="b"/>
                <a:pathLst>
                  <a:path w="320" h="342">
                    <a:moveTo>
                      <a:pt x="288" y="311"/>
                    </a:moveTo>
                    <a:cubicBezTo>
                      <a:pt x="288" y="311"/>
                      <a:pt x="272" y="311"/>
                      <a:pt x="274" y="322"/>
                    </a:cubicBezTo>
                    <a:cubicBezTo>
                      <a:pt x="274" y="322"/>
                      <a:pt x="274" y="333"/>
                      <a:pt x="253" y="330"/>
                    </a:cubicBezTo>
                    <a:cubicBezTo>
                      <a:pt x="253" y="330"/>
                      <a:pt x="246" y="319"/>
                      <a:pt x="235" y="329"/>
                    </a:cubicBezTo>
                    <a:cubicBezTo>
                      <a:pt x="235" y="329"/>
                      <a:pt x="217" y="333"/>
                      <a:pt x="207" y="323"/>
                    </a:cubicBezTo>
                    <a:cubicBezTo>
                      <a:pt x="207" y="323"/>
                      <a:pt x="199" y="306"/>
                      <a:pt x="196" y="325"/>
                    </a:cubicBezTo>
                    <a:cubicBezTo>
                      <a:pt x="196" y="325"/>
                      <a:pt x="192" y="339"/>
                      <a:pt x="180" y="342"/>
                    </a:cubicBezTo>
                    <a:cubicBezTo>
                      <a:pt x="170" y="339"/>
                      <a:pt x="176" y="314"/>
                      <a:pt x="157" y="315"/>
                    </a:cubicBezTo>
                    <a:cubicBezTo>
                      <a:pt x="157" y="315"/>
                      <a:pt x="137" y="306"/>
                      <a:pt x="130" y="318"/>
                    </a:cubicBezTo>
                    <a:cubicBezTo>
                      <a:pt x="130" y="318"/>
                      <a:pt x="133" y="330"/>
                      <a:pt x="123" y="322"/>
                    </a:cubicBezTo>
                    <a:cubicBezTo>
                      <a:pt x="123" y="322"/>
                      <a:pt x="127" y="315"/>
                      <a:pt x="124" y="312"/>
                    </a:cubicBezTo>
                    <a:cubicBezTo>
                      <a:pt x="124" y="312"/>
                      <a:pt x="118" y="310"/>
                      <a:pt x="111" y="315"/>
                    </a:cubicBezTo>
                    <a:cubicBezTo>
                      <a:pt x="111" y="315"/>
                      <a:pt x="117" y="311"/>
                      <a:pt x="118" y="304"/>
                    </a:cubicBezTo>
                    <a:cubicBezTo>
                      <a:pt x="118" y="304"/>
                      <a:pt x="121" y="292"/>
                      <a:pt x="111" y="296"/>
                    </a:cubicBezTo>
                    <a:cubicBezTo>
                      <a:pt x="111" y="296"/>
                      <a:pt x="103" y="293"/>
                      <a:pt x="100" y="297"/>
                    </a:cubicBezTo>
                    <a:cubicBezTo>
                      <a:pt x="100" y="297"/>
                      <a:pt x="94" y="286"/>
                      <a:pt x="84" y="294"/>
                    </a:cubicBezTo>
                    <a:cubicBezTo>
                      <a:pt x="84" y="294"/>
                      <a:pt x="86" y="278"/>
                      <a:pt x="76" y="280"/>
                    </a:cubicBezTo>
                    <a:cubicBezTo>
                      <a:pt x="60" y="280"/>
                      <a:pt x="59" y="262"/>
                      <a:pt x="52" y="261"/>
                    </a:cubicBezTo>
                    <a:cubicBezTo>
                      <a:pt x="52" y="261"/>
                      <a:pt x="48" y="250"/>
                      <a:pt x="31" y="256"/>
                    </a:cubicBezTo>
                    <a:cubicBezTo>
                      <a:pt x="24" y="249"/>
                      <a:pt x="30" y="263"/>
                      <a:pt x="5" y="260"/>
                    </a:cubicBezTo>
                    <a:cubicBezTo>
                      <a:pt x="18" y="246"/>
                      <a:pt x="11" y="238"/>
                      <a:pt x="11" y="238"/>
                    </a:cubicBezTo>
                    <a:cubicBezTo>
                      <a:pt x="13" y="217"/>
                      <a:pt x="0" y="223"/>
                      <a:pt x="0" y="223"/>
                    </a:cubicBezTo>
                    <a:cubicBezTo>
                      <a:pt x="0" y="223"/>
                      <a:pt x="9" y="208"/>
                      <a:pt x="2" y="167"/>
                    </a:cubicBezTo>
                    <a:cubicBezTo>
                      <a:pt x="1" y="150"/>
                      <a:pt x="16" y="144"/>
                      <a:pt x="13" y="139"/>
                    </a:cubicBezTo>
                    <a:cubicBezTo>
                      <a:pt x="13" y="132"/>
                      <a:pt x="36" y="124"/>
                      <a:pt x="42" y="133"/>
                    </a:cubicBezTo>
                    <a:cubicBezTo>
                      <a:pt x="42" y="133"/>
                      <a:pt x="70" y="147"/>
                      <a:pt x="63" y="116"/>
                    </a:cubicBezTo>
                    <a:cubicBezTo>
                      <a:pt x="63" y="116"/>
                      <a:pt x="65" y="95"/>
                      <a:pt x="56" y="82"/>
                    </a:cubicBezTo>
                    <a:cubicBezTo>
                      <a:pt x="56" y="82"/>
                      <a:pt x="42" y="69"/>
                      <a:pt x="55" y="56"/>
                    </a:cubicBezTo>
                    <a:cubicBezTo>
                      <a:pt x="55" y="56"/>
                      <a:pt x="61" y="51"/>
                      <a:pt x="59" y="44"/>
                    </a:cubicBezTo>
                    <a:cubicBezTo>
                      <a:pt x="59" y="44"/>
                      <a:pt x="48" y="34"/>
                      <a:pt x="59" y="31"/>
                    </a:cubicBezTo>
                    <a:cubicBezTo>
                      <a:pt x="59" y="31"/>
                      <a:pt x="71" y="27"/>
                      <a:pt x="64" y="20"/>
                    </a:cubicBezTo>
                    <a:cubicBezTo>
                      <a:pt x="82" y="15"/>
                      <a:pt x="90" y="27"/>
                      <a:pt x="101" y="21"/>
                    </a:cubicBezTo>
                    <a:cubicBezTo>
                      <a:pt x="122" y="14"/>
                      <a:pt x="126" y="27"/>
                      <a:pt x="129" y="20"/>
                    </a:cubicBezTo>
                    <a:cubicBezTo>
                      <a:pt x="134" y="11"/>
                      <a:pt x="146" y="18"/>
                      <a:pt x="146" y="18"/>
                    </a:cubicBezTo>
                    <a:cubicBezTo>
                      <a:pt x="146" y="18"/>
                      <a:pt x="157" y="22"/>
                      <a:pt x="168" y="17"/>
                    </a:cubicBezTo>
                    <a:cubicBezTo>
                      <a:pt x="167" y="6"/>
                      <a:pt x="172" y="7"/>
                      <a:pt x="179" y="7"/>
                    </a:cubicBezTo>
                    <a:cubicBezTo>
                      <a:pt x="199" y="0"/>
                      <a:pt x="188" y="21"/>
                      <a:pt x="196" y="22"/>
                    </a:cubicBezTo>
                    <a:cubicBezTo>
                      <a:pt x="196" y="22"/>
                      <a:pt x="202" y="34"/>
                      <a:pt x="196" y="39"/>
                    </a:cubicBezTo>
                    <a:cubicBezTo>
                      <a:pt x="196" y="39"/>
                      <a:pt x="189" y="51"/>
                      <a:pt x="200" y="58"/>
                    </a:cubicBezTo>
                    <a:cubicBezTo>
                      <a:pt x="200" y="58"/>
                      <a:pt x="225" y="62"/>
                      <a:pt x="229" y="56"/>
                    </a:cubicBezTo>
                    <a:cubicBezTo>
                      <a:pt x="234" y="46"/>
                      <a:pt x="244" y="54"/>
                      <a:pt x="253" y="46"/>
                    </a:cubicBezTo>
                    <a:cubicBezTo>
                      <a:pt x="263" y="46"/>
                      <a:pt x="254" y="62"/>
                      <a:pt x="259" y="66"/>
                    </a:cubicBezTo>
                    <a:cubicBezTo>
                      <a:pt x="259" y="66"/>
                      <a:pt x="268" y="80"/>
                      <a:pt x="261" y="95"/>
                    </a:cubicBezTo>
                    <a:cubicBezTo>
                      <a:pt x="261" y="95"/>
                      <a:pt x="252" y="98"/>
                      <a:pt x="258" y="109"/>
                    </a:cubicBezTo>
                    <a:cubicBezTo>
                      <a:pt x="258" y="109"/>
                      <a:pt x="269" y="109"/>
                      <a:pt x="278" y="127"/>
                    </a:cubicBezTo>
                    <a:cubicBezTo>
                      <a:pt x="278" y="127"/>
                      <a:pt x="284" y="139"/>
                      <a:pt x="273" y="153"/>
                    </a:cubicBezTo>
                    <a:cubicBezTo>
                      <a:pt x="269" y="151"/>
                      <a:pt x="258" y="164"/>
                      <a:pt x="274" y="164"/>
                    </a:cubicBezTo>
                    <a:cubicBezTo>
                      <a:pt x="274" y="164"/>
                      <a:pt x="268" y="179"/>
                      <a:pt x="279" y="181"/>
                    </a:cubicBezTo>
                    <a:cubicBezTo>
                      <a:pt x="279" y="181"/>
                      <a:pt x="275" y="192"/>
                      <a:pt x="281" y="193"/>
                    </a:cubicBezTo>
                    <a:cubicBezTo>
                      <a:pt x="289" y="190"/>
                      <a:pt x="279" y="203"/>
                      <a:pt x="291" y="205"/>
                    </a:cubicBezTo>
                    <a:cubicBezTo>
                      <a:pt x="303" y="214"/>
                      <a:pt x="293" y="223"/>
                      <a:pt x="302" y="226"/>
                    </a:cubicBezTo>
                    <a:cubicBezTo>
                      <a:pt x="316" y="225"/>
                      <a:pt x="304" y="240"/>
                      <a:pt x="309" y="241"/>
                    </a:cubicBezTo>
                    <a:cubicBezTo>
                      <a:pt x="309" y="241"/>
                      <a:pt x="320" y="243"/>
                      <a:pt x="314" y="258"/>
                    </a:cubicBezTo>
                    <a:cubicBezTo>
                      <a:pt x="314" y="258"/>
                      <a:pt x="301" y="265"/>
                      <a:pt x="317" y="270"/>
                    </a:cubicBezTo>
                    <a:cubicBezTo>
                      <a:pt x="317" y="270"/>
                      <a:pt x="307" y="286"/>
                      <a:pt x="299" y="273"/>
                    </a:cubicBezTo>
                    <a:cubicBezTo>
                      <a:pt x="299" y="273"/>
                      <a:pt x="292" y="267"/>
                      <a:pt x="286" y="283"/>
                    </a:cubicBezTo>
                    <a:cubicBezTo>
                      <a:pt x="286" y="283"/>
                      <a:pt x="276" y="298"/>
                      <a:pt x="288" y="311"/>
                    </a:cubicBezTo>
                    <a:cubicBezTo>
                      <a:pt x="288" y="311"/>
                      <a:pt x="288" y="311"/>
                      <a:pt x="288" y="311"/>
                    </a:cubicBezTo>
                    <a:close/>
                  </a:path>
                </a:pathLst>
              </a:custGeom>
              <a:solidFill>
                <a:srgbClr val="FFC00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16" name="Freeform 50"/>
              <p:cNvSpPr>
                <a:spLocks/>
              </p:cNvSpPr>
              <p:nvPr/>
            </p:nvSpPr>
            <p:spPr bwMode="auto">
              <a:xfrm>
                <a:off x="2089117" y="2490387"/>
                <a:ext cx="843874" cy="968572"/>
              </a:xfrm>
              <a:custGeom>
                <a:avLst/>
                <a:gdLst/>
                <a:ahLst/>
                <a:cxnLst>
                  <a:cxn ang="0">
                    <a:pos x="85" y="18"/>
                  </a:cxn>
                  <a:cxn ang="0">
                    <a:pos x="125" y="13"/>
                  </a:cxn>
                  <a:cxn ang="0">
                    <a:pos x="143" y="19"/>
                  </a:cxn>
                  <a:cxn ang="0">
                    <a:pos x="169" y="21"/>
                  </a:cxn>
                  <a:cxn ang="0">
                    <a:pos x="191" y="50"/>
                  </a:cxn>
                  <a:cxn ang="0">
                    <a:pos x="236" y="14"/>
                  </a:cxn>
                  <a:cxn ang="0">
                    <a:pos x="257" y="59"/>
                  </a:cxn>
                  <a:cxn ang="0">
                    <a:pos x="246" y="86"/>
                  </a:cxn>
                  <a:cxn ang="0">
                    <a:pos x="247" y="106"/>
                  </a:cxn>
                  <a:cxn ang="0">
                    <a:pos x="260" y="139"/>
                  </a:cxn>
                  <a:cxn ang="0">
                    <a:pos x="272" y="193"/>
                  </a:cxn>
                  <a:cxn ang="0">
                    <a:pos x="271" y="237"/>
                  </a:cxn>
                  <a:cxn ang="0">
                    <a:pos x="290" y="278"/>
                  </a:cxn>
                  <a:cxn ang="0">
                    <a:pos x="293" y="318"/>
                  </a:cxn>
                  <a:cxn ang="0">
                    <a:pos x="260" y="346"/>
                  </a:cxn>
                  <a:cxn ang="0">
                    <a:pos x="263" y="372"/>
                  </a:cxn>
                  <a:cxn ang="0">
                    <a:pos x="209" y="385"/>
                  </a:cxn>
                  <a:cxn ang="0">
                    <a:pos x="205" y="348"/>
                  </a:cxn>
                  <a:cxn ang="0">
                    <a:pos x="177" y="343"/>
                  </a:cxn>
                  <a:cxn ang="0">
                    <a:pos x="138" y="346"/>
                  </a:cxn>
                  <a:cxn ang="0">
                    <a:pos x="73" y="346"/>
                  </a:cxn>
                  <a:cxn ang="0">
                    <a:pos x="40" y="319"/>
                  </a:cxn>
                  <a:cxn ang="0">
                    <a:pos x="51" y="282"/>
                  </a:cxn>
                  <a:cxn ang="0">
                    <a:pos x="30" y="254"/>
                  </a:cxn>
                  <a:cxn ang="0">
                    <a:pos x="11" y="223"/>
                  </a:cxn>
                  <a:cxn ang="0">
                    <a:pos x="8" y="194"/>
                  </a:cxn>
                  <a:cxn ang="0">
                    <a:pos x="11" y="161"/>
                  </a:cxn>
                  <a:cxn ang="0">
                    <a:pos x="14" y="115"/>
                  </a:cxn>
                  <a:cxn ang="0">
                    <a:pos x="27" y="102"/>
                  </a:cxn>
                  <a:cxn ang="0">
                    <a:pos x="35" y="85"/>
                  </a:cxn>
                  <a:cxn ang="0">
                    <a:pos x="45" y="56"/>
                  </a:cxn>
                  <a:cxn ang="0">
                    <a:pos x="57" y="53"/>
                  </a:cxn>
                  <a:cxn ang="0">
                    <a:pos x="72" y="32"/>
                  </a:cxn>
                </a:cxnLst>
                <a:rect l="0" t="0" r="r" b="b"/>
                <a:pathLst>
                  <a:path w="298" h="388">
                    <a:moveTo>
                      <a:pt x="72" y="32"/>
                    </a:moveTo>
                    <a:cubicBezTo>
                      <a:pt x="72" y="32"/>
                      <a:pt x="85" y="40"/>
                      <a:pt x="85" y="18"/>
                    </a:cubicBezTo>
                    <a:cubicBezTo>
                      <a:pt x="85" y="18"/>
                      <a:pt x="88" y="0"/>
                      <a:pt x="99" y="14"/>
                    </a:cubicBezTo>
                    <a:cubicBezTo>
                      <a:pt x="99" y="14"/>
                      <a:pt x="110" y="27"/>
                      <a:pt x="125" y="13"/>
                    </a:cubicBezTo>
                    <a:cubicBezTo>
                      <a:pt x="125" y="13"/>
                      <a:pt x="124" y="7"/>
                      <a:pt x="137" y="1"/>
                    </a:cubicBezTo>
                    <a:cubicBezTo>
                      <a:pt x="142" y="5"/>
                      <a:pt x="135" y="16"/>
                      <a:pt x="143" y="19"/>
                    </a:cubicBezTo>
                    <a:cubicBezTo>
                      <a:pt x="143" y="19"/>
                      <a:pt x="143" y="29"/>
                      <a:pt x="153" y="23"/>
                    </a:cubicBezTo>
                    <a:cubicBezTo>
                      <a:pt x="153" y="23"/>
                      <a:pt x="157" y="14"/>
                      <a:pt x="169" y="21"/>
                    </a:cubicBezTo>
                    <a:cubicBezTo>
                      <a:pt x="169" y="21"/>
                      <a:pt x="178" y="20"/>
                      <a:pt x="177" y="31"/>
                    </a:cubicBezTo>
                    <a:cubicBezTo>
                      <a:pt x="177" y="31"/>
                      <a:pt x="173" y="43"/>
                      <a:pt x="191" y="50"/>
                    </a:cubicBezTo>
                    <a:cubicBezTo>
                      <a:pt x="191" y="50"/>
                      <a:pt x="191" y="21"/>
                      <a:pt x="216" y="21"/>
                    </a:cubicBezTo>
                    <a:cubicBezTo>
                      <a:pt x="216" y="21"/>
                      <a:pt x="229" y="4"/>
                      <a:pt x="236" y="14"/>
                    </a:cubicBezTo>
                    <a:cubicBezTo>
                      <a:pt x="236" y="14"/>
                      <a:pt x="246" y="24"/>
                      <a:pt x="246" y="36"/>
                    </a:cubicBezTo>
                    <a:cubicBezTo>
                      <a:pt x="246" y="36"/>
                      <a:pt x="247" y="56"/>
                      <a:pt x="257" y="59"/>
                    </a:cubicBezTo>
                    <a:cubicBezTo>
                      <a:pt x="257" y="59"/>
                      <a:pt x="270" y="80"/>
                      <a:pt x="246" y="86"/>
                    </a:cubicBezTo>
                    <a:cubicBezTo>
                      <a:pt x="246" y="86"/>
                      <a:pt x="246" y="86"/>
                      <a:pt x="246" y="86"/>
                    </a:cubicBezTo>
                    <a:cubicBezTo>
                      <a:pt x="247" y="106"/>
                      <a:pt x="247" y="106"/>
                      <a:pt x="247" y="106"/>
                    </a:cubicBezTo>
                    <a:cubicBezTo>
                      <a:pt x="247" y="106"/>
                      <a:pt x="247" y="106"/>
                      <a:pt x="247" y="106"/>
                    </a:cubicBezTo>
                    <a:cubicBezTo>
                      <a:pt x="247" y="106"/>
                      <a:pt x="260" y="100"/>
                      <a:pt x="268" y="119"/>
                    </a:cubicBezTo>
                    <a:cubicBezTo>
                      <a:pt x="267" y="134"/>
                      <a:pt x="257" y="135"/>
                      <a:pt x="260" y="139"/>
                    </a:cubicBezTo>
                    <a:cubicBezTo>
                      <a:pt x="260" y="139"/>
                      <a:pt x="273" y="147"/>
                      <a:pt x="271" y="170"/>
                    </a:cubicBezTo>
                    <a:cubicBezTo>
                      <a:pt x="271" y="170"/>
                      <a:pt x="284" y="175"/>
                      <a:pt x="272" y="193"/>
                    </a:cubicBezTo>
                    <a:cubicBezTo>
                      <a:pt x="272" y="193"/>
                      <a:pt x="265" y="197"/>
                      <a:pt x="268" y="218"/>
                    </a:cubicBezTo>
                    <a:cubicBezTo>
                      <a:pt x="267" y="230"/>
                      <a:pt x="256" y="231"/>
                      <a:pt x="271" y="237"/>
                    </a:cubicBezTo>
                    <a:cubicBezTo>
                      <a:pt x="271" y="237"/>
                      <a:pt x="280" y="237"/>
                      <a:pt x="280" y="254"/>
                    </a:cubicBezTo>
                    <a:cubicBezTo>
                      <a:pt x="280" y="254"/>
                      <a:pt x="292" y="257"/>
                      <a:pt x="290" y="278"/>
                    </a:cubicBezTo>
                    <a:cubicBezTo>
                      <a:pt x="290" y="278"/>
                      <a:pt x="298" y="287"/>
                      <a:pt x="288" y="294"/>
                    </a:cubicBezTo>
                    <a:cubicBezTo>
                      <a:pt x="288" y="294"/>
                      <a:pt x="283" y="311"/>
                      <a:pt x="293" y="318"/>
                    </a:cubicBezTo>
                    <a:cubicBezTo>
                      <a:pt x="293" y="318"/>
                      <a:pt x="298" y="324"/>
                      <a:pt x="278" y="337"/>
                    </a:cubicBezTo>
                    <a:cubicBezTo>
                      <a:pt x="278" y="337"/>
                      <a:pt x="271" y="345"/>
                      <a:pt x="260" y="346"/>
                    </a:cubicBezTo>
                    <a:cubicBezTo>
                      <a:pt x="260" y="346"/>
                      <a:pt x="257" y="352"/>
                      <a:pt x="260" y="360"/>
                    </a:cubicBezTo>
                    <a:cubicBezTo>
                      <a:pt x="260" y="360"/>
                      <a:pt x="266" y="365"/>
                      <a:pt x="263" y="372"/>
                    </a:cubicBezTo>
                    <a:cubicBezTo>
                      <a:pt x="255" y="380"/>
                      <a:pt x="243" y="372"/>
                      <a:pt x="238" y="382"/>
                    </a:cubicBezTo>
                    <a:cubicBezTo>
                      <a:pt x="234" y="388"/>
                      <a:pt x="209" y="385"/>
                      <a:pt x="209" y="385"/>
                    </a:cubicBezTo>
                    <a:cubicBezTo>
                      <a:pt x="198" y="377"/>
                      <a:pt x="205" y="365"/>
                      <a:pt x="205" y="365"/>
                    </a:cubicBezTo>
                    <a:cubicBezTo>
                      <a:pt x="211" y="360"/>
                      <a:pt x="205" y="348"/>
                      <a:pt x="205" y="348"/>
                    </a:cubicBezTo>
                    <a:cubicBezTo>
                      <a:pt x="197" y="347"/>
                      <a:pt x="208" y="326"/>
                      <a:pt x="188" y="333"/>
                    </a:cubicBezTo>
                    <a:cubicBezTo>
                      <a:pt x="181" y="333"/>
                      <a:pt x="176" y="332"/>
                      <a:pt x="177" y="343"/>
                    </a:cubicBezTo>
                    <a:cubicBezTo>
                      <a:pt x="166" y="348"/>
                      <a:pt x="155" y="344"/>
                      <a:pt x="155" y="344"/>
                    </a:cubicBezTo>
                    <a:cubicBezTo>
                      <a:pt x="155" y="344"/>
                      <a:pt x="143" y="337"/>
                      <a:pt x="138" y="346"/>
                    </a:cubicBezTo>
                    <a:cubicBezTo>
                      <a:pt x="135" y="353"/>
                      <a:pt x="131" y="340"/>
                      <a:pt x="110" y="347"/>
                    </a:cubicBezTo>
                    <a:cubicBezTo>
                      <a:pt x="99" y="353"/>
                      <a:pt x="91" y="341"/>
                      <a:pt x="73" y="346"/>
                    </a:cubicBezTo>
                    <a:cubicBezTo>
                      <a:pt x="68" y="340"/>
                      <a:pt x="52" y="340"/>
                      <a:pt x="52" y="340"/>
                    </a:cubicBezTo>
                    <a:cubicBezTo>
                      <a:pt x="40" y="329"/>
                      <a:pt x="40" y="319"/>
                      <a:pt x="40" y="319"/>
                    </a:cubicBezTo>
                    <a:cubicBezTo>
                      <a:pt x="37" y="301"/>
                      <a:pt x="47" y="302"/>
                      <a:pt x="47" y="302"/>
                    </a:cubicBezTo>
                    <a:cubicBezTo>
                      <a:pt x="59" y="296"/>
                      <a:pt x="44" y="293"/>
                      <a:pt x="51" y="282"/>
                    </a:cubicBezTo>
                    <a:cubicBezTo>
                      <a:pt x="51" y="263"/>
                      <a:pt x="47" y="259"/>
                      <a:pt x="47" y="259"/>
                    </a:cubicBezTo>
                    <a:cubicBezTo>
                      <a:pt x="40" y="269"/>
                      <a:pt x="30" y="254"/>
                      <a:pt x="30" y="254"/>
                    </a:cubicBezTo>
                    <a:cubicBezTo>
                      <a:pt x="25" y="254"/>
                      <a:pt x="25" y="246"/>
                      <a:pt x="15" y="236"/>
                    </a:cubicBezTo>
                    <a:cubicBezTo>
                      <a:pt x="3" y="229"/>
                      <a:pt x="11" y="223"/>
                      <a:pt x="11" y="223"/>
                    </a:cubicBezTo>
                    <a:cubicBezTo>
                      <a:pt x="18" y="210"/>
                      <a:pt x="7" y="212"/>
                      <a:pt x="7" y="202"/>
                    </a:cubicBezTo>
                    <a:cubicBezTo>
                      <a:pt x="14" y="202"/>
                      <a:pt x="8" y="194"/>
                      <a:pt x="8" y="194"/>
                    </a:cubicBezTo>
                    <a:cubicBezTo>
                      <a:pt x="0" y="183"/>
                      <a:pt x="11" y="179"/>
                      <a:pt x="11" y="179"/>
                    </a:cubicBezTo>
                    <a:cubicBezTo>
                      <a:pt x="17" y="167"/>
                      <a:pt x="11" y="161"/>
                      <a:pt x="11" y="161"/>
                    </a:cubicBezTo>
                    <a:cubicBezTo>
                      <a:pt x="7" y="153"/>
                      <a:pt x="15" y="152"/>
                      <a:pt x="11" y="141"/>
                    </a:cubicBezTo>
                    <a:cubicBezTo>
                      <a:pt x="13" y="127"/>
                      <a:pt x="4" y="117"/>
                      <a:pt x="14" y="115"/>
                    </a:cubicBezTo>
                    <a:cubicBezTo>
                      <a:pt x="23" y="113"/>
                      <a:pt x="27" y="102"/>
                      <a:pt x="27" y="102"/>
                    </a:cubicBezTo>
                    <a:cubicBezTo>
                      <a:pt x="27" y="102"/>
                      <a:pt x="27" y="102"/>
                      <a:pt x="27" y="102"/>
                    </a:cubicBezTo>
                    <a:cubicBezTo>
                      <a:pt x="35" y="85"/>
                      <a:pt x="35" y="85"/>
                      <a:pt x="35" y="85"/>
                    </a:cubicBezTo>
                    <a:cubicBezTo>
                      <a:pt x="35" y="85"/>
                      <a:pt x="35" y="85"/>
                      <a:pt x="35" y="85"/>
                    </a:cubicBezTo>
                    <a:cubicBezTo>
                      <a:pt x="44" y="85"/>
                      <a:pt x="41" y="66"/>
                      <a:pt x="41" y="66"/>
                    </a:cubicBezTo>
                    <a:cubicBezTo>
                      <a:pt x="53" y="59"/>
                      <a:pt x="45" y="56"/>
                      <a:pt x="45" y="56"/>
                    </a:cubicBezTo>
                    <a:cubicBezTo>
                      <a:pt x="40" y="45"/>
                      <a:pt x="47" y="41"/>
                      <a:pt x="47" y="41"/>
                    </a:cubicBezTo>
                    <a:cubicBezTo>
                      <a:pt x="48" y="48"/>
                      <a:pt x="47" y="50"/>
                      <a:pt x="57" y="53"/>
                    </a:cubicBezTo>
                    <a:cubicBezTo>
                      <a:pt x="54" y="42"/>
                      <a:pt x="61" y="35"/>
                      <a:pt x="61" y="35"/>
                    </a:cubicBezTo>
                    <a:cubicBezTo>
                      <a:pt x="66" y="27"/>
                      <a:pt x="72" y="32"/>
                      <a:pt x="72" y="32"/>
                    </a:cubicBezTo>
                    <a:cubicBezTo>
                      <a:pt x="72" y="32"/>
                      <a:pt x="72" y="32"/>
                      <a:pt x="72" y="32"/>
                    </a:cubicBezTo>
                    <a:close/>
                  </a:path>
                </a:pathLst>
              </a:custGeom>
              <a:solidFill>
                <a:srgbClr val="FFC00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17" name="Freeform 49"/>
              <p:cNvSpPr>
                <a:spLocks/>
              </p:cNvSpPr>
              <p:nvPr/>
            </p:nvSpPr>
            <p:spPr bwMode="auto">
              <a:xfrm>
                <a:off x="2785993" y="2556120"/>
                <a:ext cx="924177" cy="1085284"/>
              </a:xfrm>
              <a:custGeom>
                <a:avLst/>
                <a:gdLst/>
                <a:ahLst/>
                <a:cxnLst>
                  <a:cxn ang="0">
                    <a:pos x="14" y="333"/>
                  </a:cxn>
                  <a:cxn ang="0">
                    <a:pos x="32" y="310"/>
                  </a:cxn>
                  <a:cxn ang="0">
                    <a:pos x="42" y="267"/>
                  </a:cxn>
                  <a:cxn ang="0">
                    <a:pos x="34" y="227"/>
                  </a:cxn>
                  <a:cxn ang="0">
                    <a:pos x="22" y="191"/>
                  </a:cxn>
                  <a:cxn ang="0">
                    <a:pos x="25" y="143"/>
                  </a:cxn>
                  <a:cxn ang="0">
                    <a:pos x="22" y="92"/>
                  </a:cxn>
                  <a:cxn ang="0">
                    <a:pos x="1" y="79"/>
                  </a:cxn>
                  <a:cxn ang="0">
                    <a:pos x="0" y="59"/>
                  </a:cxn>
                  <a:cxn ang="0">
                    <a:pos x="39" y="18"/>
                  </a:cxn>
                  <a:cxn ang="0">
                    <a:pos x="72" y="18"/>
                  </a:cxn>
                  <a:cxn ang="0">
                    <a:pos x="115" y="21"/>
                  </a:cxn>
                  <a:cxn ang="0">
                    <a:pos x="146" y="53"/>
                  </a:cxn>
                  <a:cxn ang="0">
                    <a:pos x="145" y="83"/>
                  </a:cxn>
                  <a:cxn ang="0">
                    <a:pos x="144" y="104"/>
                  </a:cxn>
                  <a:cxn ang="0">
                    <a:pos x="164" y="127"/>
                  </a:cxn>
                  <a:cxn ang="0">
                    <a:pos x="190" y="148"/>
                  </a:cxn>
                  <a:cxn ang="0">
                    <a:pos x="217" y="171"/>
                  </a:cxn>
                  <a:cxn ang="0">
                    <a:pos x="270" y="189"/>
                  </a:cxn>
                  <a:cxn ang="0">
                    <a:pos x="300" y="180"/>
                  </a:cxn>
                  <a:cxn ang="0">
                    <a:pos x="314" y="210"/>
                  </a:cxn>
                  <a:cxn ang="0">
                    <a:pos x="322" y="240"/>
                  </a:cxn>
                  <a:cxn ang="0">
                    <a:pos x="294" y="269"/>
                  </a:cxn>
                  <a:cxn ang="0">
                    <a:pos x="272" y="311"/>
                  </a:cxn>
                  <a:cxn ang="0">
                    <a:pos x="230" y="309"/>
                  </a:cxn>
                  <a:cxn ang="0">
                    <a:pos x="209" y="357"/>
                  </a:cxn>
                  <a:cxn ang="0">
                    <a:pos x="190" y="392"/>
                  </a:cxn>
                  <a:cxn ang="0">
                    <a:pos x="135" y="406"/>
                  </a:cxn>
                  <a:cxn ang="0">
                    <a:pos x="120" y="422"/>
                  </a:cxn>
                  <a:cxn ang="0">
                    <a:pos x="89" y="416"/>
                  </a:cxn>
                  <a:cxn ang="0">
                    <a:pos x="52" y="432"/>
                  </a:cxn>
                  <a:cxn ang="0">
                    <a:pos x="21" y="408"/>
                  </a:cxn>
                  <a:cxn ang="0">
                    <a:pos x="22" y="365"/>
                  </a:cxn>
                  <a:cxn ang="0">
                    <a:pos x="17" y="346"/>
                  </a:cxn>
                </a:cxnLst>
                <a:rect l="0" t="0" r="r" b="b"/>
                <a:pathLst>
                  <a:path w="327" h="434">
                    <a:moveTo>
                      <a:pt x="17" y="346"/>
                    </a:moveTo>
                    <a:cubicBezTo>
                      <a:pt x="20" y="339"/>
                      <a:pt x="14" y="333"/>
                      <a:pt x="14" y="333"/>
                    </a:cubicBezTo>
                    <a:cubicBezTo>
                      <a:pt x="11" y="325"/>
                      <a:pt x="14" y="319"/>
                      <a:pt x="14" y="319"/>
                    </a:cubicBezTo>
                    <a:cubicBezTo>
                      <a:pt x="25" y="318"/>
                      <a:pt x="32" y="310"/>
                      <a:pt x="32" y="310"/>
                    </a:cubicBezTo>
                    <a:cubicBezTo>
                      <a:pt x="52" y="297"/>
                      <a:pt x="47" y="291"/>
                      <a:pt x="47" y="291"/>
                    </a:cubicBezTo>
                    <a:cubicBezTo>
                      <a:pt x="37" y="284"/>
                      <a:pt x="42" y="267"/>
                      <a:pt x="42" y="267"/>
                    </a:cubicBezTo>
                    <a:cubicBezTo>
                      <a:pt x="52" y="260"/>
                      <a:pt x="44" y="251"/>
                      <a:pt x="44" y="251"/>
                    </a:cubicBezTo>
                    <a:cubicBezTo>
                      <a:pt x="46" y="230"/>
                      <a:pt x="34" y="227"/>
                      <a:pt x="34" y="227"/>
                    </a:cubicBezTo>
                    <a:cubicBezTo>
                      <a:pt x="34" y="210"/>
                      <a:pt x="25" y="210"/>
                      <a:pt x="25" y="210"/>
                    </a:cubicBezTo>
                    <a:cubicBezTo>
                      <a:pt x="10" y="204"/>
                      <a:pt x="21" y="203"/>
                      <a:pt x="22" y="191"/>
                    </a:cubicBezTo>
                    <a:cubicBezTo>
                      <a:pt x="19" y="170"/>
                      <a:pt x="26" y="166"/>
                      <a:pt x="26" y="166"/>
                    </a:cubicBezTo>
                    <a:cubicBezTo>
                      <a:pt x="38" y="148"/>
                      <a:pt x="25" y="143"/>
                      <a:pt x="25" y="143"/>
                    </a:cubicBezTo>
                    <a:cubicBezTo>
                      <a:pt x="27" y="120"/>
                      <a:pt x="14" y="112"/>
                      <a:pt x="14" y="112"/>
                    </a:cubicBezTo>
                    <a:cubicBezTo>
                      <a:pt x="11" y="108"/>
                      <a:pt x="21" y="107"/>
                      <a:pt x="22" y="92"/>
                    </a:cubicBezTo>
                    <a:cubicBezTo>
                      <a:pt x="14" y="73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79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24" y="53"/>
                      <a:pt x="11" y="32"/>
                      <a:pt x="11" y="32"/>
                    </a:cubicBezTo>
                    <a:cubicBezTo>
                      <a:pt x="26" y="28"/>
                      <a:pt x="31" y="17"/>
                      <a:pt x="39" y="18"/>
                    </a:cubicBezTo>
                    <a:cubicBezTo>
                      <a:pt x="39" y="18"/>
                      <a:pt x="45" y="0"/>
                      <a:pt x="56" y="16"/>
                    </a:cubicBezTo>
                    <a:cubicBezTo>
                      <a:pt x="56" y="16"/>
                      <a:pt x="60" y="27"/>
                      <a:pt x="72" y="18"/>
                    </a:cubicBezTo>
                    <a:cubicBezTo>
                      <a:pt x="72" y="18"/>
                      <a:pt x="80" y="11"/>
                      <a:pt x="93" y="13"/>
                    </a:cubicBezTo>
                    <a:cubicBezTo>
                      <a:pt x="93" y="13"/>
                      <a:pt x="109" y="11"/>
                      <a:pt x="115" y="21"/>
                    </a:cubicBezTo>
                    <a:cubicBezTo>
                      <a:pt x="115" y="21"/>
                      <a:pt x="127" y="30"/>
                      <a:pt x="124" y="38"/>
                    </a:cubicBezTo>
                    <a:cubicBezTo>
                      <a:pt x="124" y="38"/>
                      <a:pt x="127" y="49"/>
                      <a:pt x="146" y="53"/>
                    </a:cubicBezTo>
                    <a:cubicBezTo>
                      <a:pt x="146" y="53"/>
                      <a:pt x="146" y="53"/>
                      <a:pt x="146" y="53"/>
                    </a:cubicBezTo>
                    <a:cubicBezTo>
                      <a:pt x="145" y="83"/>
                      <a:pt x="145" y="83"/>
                      <a:pt x="145" y="83"/>
                    </a:cubicBezTo>
                    <a:cubicBezTo>
                      <a:pt x="144" y="104"/>
                      <a:pt x="144" y="104"/>
                      <a:pt x="144" y="104"/>
                    </a:cubicBezTo>
                    <a:cubicBezTo>
                      <a:pt x="144" y="104"/>
                      <a:pt x="144" y="104"/>
                      <a:pt x="144" y="104"/>
                    </a:cubicBezTo>
                    <a:cubicBezTo>
                      <a:pt x="144" y="104"/>
                      <a:pt x="158" y="102"/>
                      <a:pt x="156" y="114"/>
                    </a:cubicBezTo>
                    <a:cubicBezTo>
                      <a:pt x="156" y="114"/>
                      <a:pt x="153" y="127"/>
                      <a:pt x="164" y="127"/>
                    </a:cubicBezTo>
                    <a:cubicBezTo>
                      <a:pt x="164" y="127"/>
                      <a:pt x="175" y="131"/>
                      <a:pt x="168" y="141"/>
                    </a:cubicBezTo>
                    <a:cubicBezTo>
                      <a:pt x="168" y="141"/>
                      <a:pt x="162" y="152"/>
                      <a:pt x="190" y="148"/>
                    </a:cubicBezTo>
                    <a:cubicBezTo>
                      <a:pt x="190" y="148"/>
                      <a:pt x="204" y="143"/>
                      <a:pt x="212" y="158"/>
                    </a:cubicBezTo>
                    <a:cubicBezTo>
                      <a:pt x="212" y="158"/>
                      <a:pt x="217" y="165"/>
                      <a:pt x="217" y="171"/>
                    </a:cubicBezTo>
                    <a:cubicBezTo>
                      <a:pt x="217" y="171"/>
                      <a:pt x="215" y="184"/>
                      <a:pt x="225" y="188"/>
                    </a:cubicBezTo>
                    <a:cubicBezTo>
                      <a:pt x="225" y="188"/>
                      <a:pt x="239" y="200"/>
                      <a:pt x="270" y="189"/>
                    </a:cubicBezTo>
                    <a:cubicBezTo>
                      <a:pt x="275" y="181"/>
                      <a:pt x="285" y="186"/>
                      <a:pt x="285" y="181"/>
                    </a:cubicBezTo>
                    <a:cubicBezTo>
                      <a:pt x="285" y="181"/>
                      <a:pt x="288" y="163"/>
                      <a:pt x="300" y="180"/>
                    </a:cubicBezTo>
                    <a:cubicBezTo>
                      <a:pt x="300" y="180"/>
                      <a:pt x="303" y="189"/>
                      <a:pt x="315" y="187"/>
                    </a:cubicBezTo>
                    <a:cubicBezTo>
                      <a:pt x="315" y="187"/>
                      <a:pt x="298" y="196"/>
                      <a:pt x="314" y="210"/>
                    </a:cubicBezTo>
                    <a:cubicBezTo>
                      <a:pt x="325" y="206"/>
                      <a:pt x="317" y="218"/>
                      <a:pt x="325" y="220"/>
                    </a:cubicBezTo>
                    <a:cubicBezTo>
                      <a:pt x="327" y="233"/>
                      <a:pt x="322" y="240"/>
                      <a:pt x="322" y="240"/>
                    </a:cubicBezTo>
                    <a:cubicBezTo>
                      <a:pt x="322" y="240"/>
                      <a:pt x="303" y="244"/>
                      <a:pt x="305" y="256"/>
                    </a:cubicBezTo>
                    <a:cubicBezTo>
                      <a:pt x="308" y="261"/>
                      <a:pt x="295" y="261"/>
                      <a:pt x="294" y="269"/>
                    </a:cubicBezTo>
                    <a:cubicBezTo>
                      <a:pt x="294" y="269"/>
                      <a:pt x="300" y="282"/>
                      <a:pt x="289" y="285"/>
                    </a:cubicBezTo>
                    <a:cubicBezTo>
                      <a:pt x="289" y="285"/>
                      <a:pt x="287" y="313"/>
                      <a:pt x="272" y="311"/>
                    </a:cubicBezTo>
                    <a:cubicBezTo>
                      <a:pt x="272" y="311"/>
                      <a:pt x="255" y="315"/>
                      <a:pt x="248" y="308"/>
                    </a:cubicBezTo>
                    <a:cubicBezTo>
                      <a:pt x="248" y="308"/>
                      <a:pt x="238" y="297"/>
                      <a:pt x="230" y="309"/>
                    </a:cubicBezTo>
                    <a:cubicBezTo>
                      <a:pt x="230" y="309"/>
                      <a:pt x="215" y="302"/>
                      <a:pt x="215" y="329"/>
                    </a:cubicBezTo>
                    <a:cubicBezTo>
                      <a:pt x="215" y="329"/>
                      <a:pt x="216" y="345"/>
                      <a:pt x="209" y="357"/>
                    </a:cubicBezTo>
                    <a:cubicBezTo>
                      <a:pt x="209" y="357"/>
                      <a:pt x="208" y="365"/>
                      <a:pt x="208" y="374"/>
                    </a:cubicBezTo>
                    <a:cubicBezTo>
                      <a:pt x="208" y="374"/>
                      <a:pt x="191" y="383"/>
                      <a:pt x="190" y="392"/>
                    </a:cubicBezTo>
                    <a:cubicBezTo>
                      <a:pt x="190" y="392"/>
                      <a:pt x="188" y="405"/>
                      <a:pt x="165" y="406"/>
                    </a:cubicBezTo>
                    <a:cubicBezTo>
                      <a:pt x="165" y="406"/>
                      <a:pt x="158" y="397"/>
                      <a:pt x="135" y="406"/>
                    </a:cubicBezTo>
                    <a:cubicBezTo>
                      <a:pt x="135" y="406"/>
                      <a:pt x="125" y="394"/>
                      <a:pt x="125" y="412"/>
                    </a:cubicBezTo>
                    <a:cubicBezTo>
                      <a:pt x="125" y="412"/>
                      <a:pt x="127" y="427"/>
                      <a:pt x="120" y="422"/>
                    </a:cubicBezTo>
                    <a:cubicBezTo>
                      <a:pt x="120" y="422"/>
                      <a:pt x="114" y="416"/>
                      <a:pt x="103" y="416"/>
                    </a:cubicBezTo>
                    <a:cubicBezTo>
                      <a:pt x="103" y="416"/>
                      <a:pt x="94" y="401"/>
                      <a:pt x="89" y="416"/>
                    </a:cubicBezTo>
                    <a:cubicBezTo>
                      <a:pt x="89" y="416"/>
                      <a:pt x="72" y="415"/>
                      <a:pt x="68" y="424"/>
                    </a:cubicBezTo>
                    <a:cubicBezTo>
                      <a:pt x="68" y="424"/>
                      <a:pt x="61" y="434"/>
                      <a:pt x="52" y="432"/>
                    </a:cubicBezTo>
                    <a:cubicBezTo>
                      <a:pt x="45" y="434"/>
                      <a:pt x="51" y="420"/>
                      <a:pt x="40" y="425"/>
                    </a:cubicBezTo>
                    <a:cubicBezTo>
                      <a:pt x="31" y="407"/>
                      <a:pt x="21" y="408"/>
                      <a:pt x="21" y="408"/>
                    </a:cubicBezTo>
                    <a:cubicBezTo>
                      <a:pt x="15" y="397"/>
                      <a:pt x="24" y="394"/>
                      <a:pt x="24" y="394"/>
                    </a:cubicBezTo>
                    <a:cubicBezTo>
                      <a:pt x="31" y="379"/>
                      <a:pt x="22" y="365"/>
                      <a:pt x="22" y="365"/>
                    </a:cubicBezTo>
                    <a:cubicBezTo>
                      <a:pt x="17" y="361"/>
                      <a:pt x="27" y="346"/>
                      <a:pt x="17" y="346"/>
                    </a:cubicBezTo>
                    <a:cubicBezTo>
                      <a:pt x="17" y="346"/>
                      <a:pt x="17" y="346"/>
                      <a:pt x="17" y="346"/>
                    </a:cubicBezTo>
                    <a:close/>
                  </a:path>
                </a:pathLst>
              </a:custGeom>
              <a:solidFill>
                <a:srgbClr val="FFC00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18" name="Freeform 48"/>
              <p:cNvSpPr>
                <a:spLocks/>
              </p:cNvSpPr>
              <p:nvPr/>
            </p:nvSpPr>
            <p:spPr bwMode="auto">
              <a:xfrm>
                <a:off x="3179346" y="2171107"/>
                <a:ext cx="937789" cy="952474"/>
              </a:xfrm>
              <a:custGeom>
                <a:avLst/>
                <a:gdLst/>
                <a:ahLst/>
                <a:cxnLst>
                  <a:cxn ang="0">
                    <a:pos x="185" y="376"/>
                  </a:cxn>
                  <a:cxn ang="0">
                    <a:pos x="175" y="364"/>
                  </a:cxn>
                  <a:cxn ang="0">
                    <a:pos x="176" y="341"/>
                  </a:cxn>
                  <a:cxn ang="0">
                    <a:pos x="161" y="334"/>
                  </a:cxn>
                  <a:cxn ang="0">
                    <a:pos x="146" y="335"/>
                  </a:cxn>
                  <a:cxn ang="0">
                    <a:pos x="131" y="343"/>
                  </a:cxn>
                  <a:cxn ang="0">
                    <a:pos x="86" y="342"/>
                  </a:cxn>
                  <a:cxn ang="0">
                    <a:pos x="78" y="324"/>
                  </a:cxn>
                  <a:cxn ang="0">
                    <a:pos x="73" y="312"/>
                  </a:cxn>
                  <a:cxn ang="0">
                    <a:pos x="51" y="302"/>
                  </a:cxn>
                  <a:cxn ang="0">
                    <a:pos x="29" y="295"/>
                  </a:cxn>
                  <a:cxn ang="0">
                    <a:pos x="25" y="281"/>
                  </a:cxn>
                  <a:cxn ang="0">
                    <a:pos x="17" y="268"/>
                  </a:cxn>
                  <a:cxn ang="0">
                    <a:pos x="5" y="258"/>
                  </a:cxn>
                  <a:cxn ang="0">
                    <a:pos x="5" y="258"/>
                  </a:cxn>
                  <a:cxn ang="0">
                    <a:pos x="6" y="237"/>
                  </a:cxn>
                  <a:cxn ang="0">
                    <a:pos x="7" y="207"/>
                  </a:cxn>
                  <a:cxn ang="0">
                    <a:pos x="7" y="207"/>
                  </a:cxn>
                  <a:cxn ang="0">
                    <a:pos x="14" y="200"/>
                  </a:cxn>
                  <a:cxn ang="0">
                    <a:pos x="11" y="163"/>
                  </a:cxn>
                  <a:cxn ang="0">
                    <a:pos x="14" y="130"/>
                  </a:cxn>
                  <a:cxn ang="0">
                    <a:pos x="29" y="97"/>
                  </a:cxn>
                  <a:cxn ang="0">
                    <a:pos x="43" y="82"/>
                  </a:cxn>
                  <a:cxn ang="0">
                    <a:pos x="52" y="66"/>
                  </a:cxn>
                  <a:cxn ang="0">
                    <a:pos x="78" y="60"/>
                  </a:cxn>
                  <a:cxn ang="0">
                    <a:pos x="91" y="59"/>
                  </a:cxn>
                  <a:cxn ang="0">
                    <a:pos x="131" y="56"/>
                  </a:cxn>
                  <a:cxn ang="0">
                    <a:pos x="161" y="61"/>
                  </a:cxn>
                  <a:cxn ang="0">
                    <a:pos x="176" y="65"/>
                  </a:cxn>
                  <a:cxn ang="0">
                    <a:pos x="203" y="52"/>
                  </a:cxn>
                  <a:cxn ang="0">
                    <a:pos x="210" y="24"/>
                  </a:cxn>
                  <a:cxn ang="0">
                    <a:pos x="231" y="16"/>
                  </a:cxn>
                  <a:cxn ang="0">
                    <a:pos x="257" y="24"/>
                  </a:cxn>
                  <a:cxn ang="0">
                    <a:pos x="295" y="8"/>
                  </a:cxn>
                  <a:cxn ang="0">
                    <a:pos x="327" y="4"/>
                  </a:cxn>
                  <a:cxn ang="0">
                    <a:pos x="319" y="24"/>
                  </a:cxn>
                  <a:cxn ang="0">
                    <a:pos x="318" y="49"/>
                  </a:cxn>
                  <a:cxn ang="0">
                    <a:pos x="330" y="61"/>
                  </a:cxn>
                  <a:cxn ang="0">
                    <a:pos x="321" y="71"/>
                  </a:cxn>
                  <a:cxn ang="0">
                    <a:pos x="319" y="79"/>
                  </a:cxn>
                  <a:cxn ang="0">
                    <a:pos x="307" y="87"/>
                  </a:cxn>
                  <a:cxn ang="0">
                    <a:pos x="292" y="103"/>
                  </a:cxn>
                  <a:cxn ang="0">
                    <a:pos x="295" y="132"/>
                  </a:cxn>
                  <a:cxn ang="0">
                    <a:pos x="297" y="151"/>
                  </a:cxn>
                  <a:cxn ang="0">
                    <a:pos x="293" y="175"/>
                  </a:cxn>
                  <a:cxn ang="0">
                    <a:pos x="285" y="189"/>
                  </a:cxn>
                  <a:cxn ang="0">
                    <a:pos x="289" y="216"/>
                  </a:cxn>
                  <a:cxn ang="0">
                    <a:pos x="278" y="230"/>
                  </a:cxn>
                  <a:cxn ang="0">
                    <a:pos x="285" y="243"/>
                  </a:cxn>
                  <a:cxn ang="0">
                    <a:pos x="294" y="251"/>
                  </a:cxn>
                  <a:cxn ang="0">
                    <a:pos x="306" y="245"/>
                  </a:cxn>
                  <a:cxn ang="0">
                    <a:pos x="306" y="264"/>
                  </a:cxn>
                  <a:cxn ang="0">
                    <a:pos x="297" y="284"/>
                  </a:cxn>
                  <a:cxn ang="0">
                    <a:pos x="300" y="309"/>
                  </a:cxn>
                  <a:cxn ang="0">
                    <a:pos x="292" y="339"/>
                  </a:cxn>
                  <a:cxn ang="0">
                    <a:pos x="279" y="357"/>
                  </a:cxn>
                  <a:cxn ang="0">
                    <a:pos x="259" y="368"/>
                  </a:cxn>
                  <a:cxn ang="0">
                    <a:pos x="227" y="368"/>
                  </a:cxn>
                  <a:cxn ang="0">
                    <a:pos x="205" y="368"/>
                  </a:cxn>
                  <a:cxn ang="0">
                    <a:pos x="185" y="376"/>
                  </a:cxn>
                  <a:cxn ang="0">
                    <a:pos x="185" y="376"/>
                  </a:cxn>
                </a:cxnLst>
                <a:rect l="0" t="0" r="r" b="b"/>
                <a:pathLst>
                  <a:path w="331" h="381">
                    <a:moveTo>
                      <a:pt x="185" y="376"/>
                    </a:moveTo>
                    <a:cubicBezTo>
                      <a:pt x="177" y="374"/>
                      <a:pt x="186" y="360"/>
                      <a:pt x="175" y="364"/>
                    </a:cubicBezTo>
                    <a:cubicBezTo>
                      <a:pt x="159" y="350"/>
                      <a:pt x="176" y="341"/>
                      <a:pt x="176" y="341"/>
                    </a:cubicBezTo>
                    <a:cubicBezTo>
                      <a:pt x="164" y="343"/>
                      <a:pt x="161" y="334"/>
                      <a:pt x="161" y="334"/>
                    </a:cubicBezTo>
                    <a:cubicBezTo>
                      <a:pt x="149" y="317"/>
                      <a:pt x="146" y="335"/>
                      <a:pt x="146" y="335"/>
                    </a:cubicBezTo>
                    <a:cubicBezTo>
                      <a:pt x="146" y="340"/>
                      <a:pt x="136" y="335"/>
                      <a:pt x="131" y="343"/>
                    </a:cubicBezTo>
                    <a:cubicBezTo>
                      <a:pt x="100" y="354"/>
                      <a:pt x="86" y="342"/>
                      <a:pt x="86" y="342"/>
                    </a:cubicBezTo>
                    <a:cubicBezTo>
                      <a:pt x="76" y="338"/>
                      <a:pt x="78" y="324"/>
                      <a:pt x="78" y="324"/>
                    </a:cubicBezTo>
                    <a:cubicBezTo>
                      <a:pt x="78" y="318"/>
                      <a:pt x="73" y="312"/>
                      <a:pt x="73" y="312"/>
                    </a:cubicBezTo>
                    <a:cubicBezTo>
                      <a:pt x="65" y="297"/>
                      <a:pt x="51" y="302"/>
                      <a:pt x="51" y="302"/>
                    </a:cubicBezTo>
                    <a:cubicBezTo>
                      <a:pt x="23" y="306"/>
                      <a:pt x="29" y="295"/>
                      <a:pt x="29" y="295"/>
                    </a:cubicBezTo>
                    <a:cubicBezTo>
                      <a:pt x="36" y="285"/>
                      <a:pt x="25" y="281"/>
                      <a:pt x="25" y="281"/>
                    </a:cubicBezTo>
                    <a:cubicBezTo>
                      <a:pt x="14" y="281"/>
                      <a:pt x="17" y="268"/>
                      <a:pt x="17" y="268"/>
                    </a:cubicBezTo>
                    <a:cubicBezTo>
                      <a:pt x="19" y="256"/>
                      <a:pt x="5" y="258"/>
                      <a:pt x="5" y="258"/>
                    </a:cubicBezTo>
                    <a:cubicBezTo>
                      <a:pt x="5" y="258"/>
                      <a:pt x="5" y="258"/>
                      <a:pt x="5" y="258"/>
                    </a:cubicBezTo>
                    <a:cubicBezTo>
                      <a:pt x="6" y="237"/>
                      <a:pt x="6" y="237"/>
                      <a:pt x="6" y="237"/>
                    </a:cubicBezTo>
                    <a:cubicBezTo>
                      <a:pt x="7" y="207"/>
                      <a:pt x="7" y="207"/>
                      <a:pt x="7" y="207"/>
                    </a:cubicBezTo>
                    <a:cubicBezTo>
                      <a:pt x="7" y="207"/>
                      <a:pt x="7" y="207"/>
                      <a:pt x="7" y="207"/>
                    </a:cubicBezTo>
                    <a:cubicBezTo>
                      <a:pt x="7" y="207"/>
                      <a:pt x="6" y="197"/>
                      <a:pt x="14" y="200"/>
                    </a:cubicBezTo>
                    <a:cubicBezTo>
                      <a:pt x="23" y="182"/>
                      <a:pt x="7" y="182"/>
                      <a:pt x="11" y="163"/>
                    </a:cubicBezTo>
                    <a:cubicBezTo>
                      <a:pt x="11" y="163"/>
                      <a:pt x="0" y="155"/>
                      <a:pt x="14" y="130"/>
                    </a:cubicBezTo>
                    <a:cubicBezTo>
                      <a:pt x="22" y="124"/>
                      <a:pt x="18" y="108"/>
                      <a:pt x="29" y="97"/>
                    </a:cubicBezTo>
                    <a:cubicBezTo>
                      <a:pt x="39" y="92"/>
                      <a:pt x="36" y="83"/>
                      <a:pt x="43" y="82"/>
                    </a:cubicBezTo>
                    <a:cubicBezTo>
                      <a:pt x="43" y="82"/>
                      <a:pt x="53" y="75"/>
                      <a:pt x="52" y="66"/>
                    </a:cubicBezTo>
                    <a:cubicBezTo>
                      <a:pt x="52" y="66"/>
                      <a:pt x="47" y="53"/>
                      <a:pt x="78" y="60"/>
                    </a:cubicBezTo>
                    <a:cubicBezTo>
                      <a:pt x="78" y="60"/>
                      <a:pt x="89" y="75"/>
                      <a:pt x="91" y="59"/>
                    </a:cubicBezTo>
                    <a:cubicBezTo>
                      <a:pt x="91" y="59"/>
                      <a:pt x="97" y="45"/>
                      <a:pt x="131" y="56"/>
                    </a:cubicBezTo>
                    <a:cubicBezTo>
                      <a:pt x="131" y="56"/>
                      <a:pt x="159" y="52"/>
                      <a:pt x="161" y="61"/>
                    </a:cubicBezTo>
                    <a:cubicBezTo>
                      <a:pt x="161" y="61"/>
                      <a:pt x="155" y="71"/>
                      <a:pt x="176" y="65"/>
                    </a:cubicBezTo>
                    <a:cubicBezTo>
                      <a:pt x="176" y="65"/>
                      <a:pt x="183" y="69"/>
                      <a:pt x="203" y="52"/>
                    </a:cubicBezTo>
                    <a:cubicBezTo>
                      <a:pt x="203" y="38"/>
                      <a:pt x="209" y="38"/>
                      <a:pt x="210" y="24"/>
                    </a:cubicBezTo>
                    <a:cubicBezTo>
                      <a:pt x="210" y="24"/>
                      <a:pt x="200" y="7"/>
                      <a:pt x="231" y="16"/>
                    </a:cubicBezTo>
                    <a:cubicBezTo>
                      <a:pt x="231" y="16"/>
                      <a:pt x="249" y="28"/>
                      <a:pt x="257" y="24"/>
                    </a:cubicBezTo>
                    <a:cubicBezTo>
                      <a:pt x="273" y="24"/>
                      <a:pt x="270" y="27"/>
                      <a:pt x="295" y="8"/>
                    </a:cubicBezTo>
                    <a:cubicBezTo>
                      <a:pt x="295" y="8"/>
                      <a:pt x="296" y="0"/>
                      <a:pt x="327" y="4"/>
                    </a:cubicBezTo>
                    <a:cubicBezTo>
                      <a:pt x="322" y="11"/>
                      <a:pt x="319" y="24"/>
                      <a:pt x="319" y="24"/>
                    </a:cubicBezTo>
                    <a:cubicBezTo>
                      <a:pt x="309" y="46"/>
                      <a:pt x="318" y="49"/>
                      <a:pt x="318" y="49"/>
                    </a:cubicBezTo>
                    <a:cubicBezTo>
                      <a:pt x="330" y="53"/>
                      <a:pt x="330" y="61"/>
                      <a:pt x="330" y="61"/>
                    </a:cubicBezTo>
                    <a:cubicBezTo>
                      <a:pt x="331" y="65"/>
                      <a:pt x="318" y="59"/>
                      <a:pt x="321" y="71"/>
                    </a:cubicBezTo>
                    <a:cubicBezTo>
                      <a:pt x="317" y="75"/>
                      <a:pt x="319" y="79"/>
                      <a:pt x="319" y="79"/>
                    </a:cubicBezTo>
                    <a:cubicBezTo>
                      <a:pt x="322" y="90"/>
                      <a:pt x="307" y="87"/>
                      <a:pt x="307" y="87"/>
                    </a:cubicBezTo>
                    <a:cubicBezTo>
                      <a:pt x="296" y="90"/>
                      <a:pt x="292" y="103"/>
                      <a:pt x="292" y="103"/>
                    </a:cubicBezTo>
                    <a:cubicBezTo>
                      <a:pt x="278" y="114"/>
                      <a:pt x="295" y="132"/>
                      <a:pt x="295" y="132"/>
                    </a:cubicBezTo>
                    <a:cubicBezTo>
                      <a:pt x="300" y="132"/>
                      <a:pt x="297" y="151"/>
                      <a:pt x="297" y="151"/>
                    </a:cubicBezTo>
                    <a:cubicBezTo>
                      <a:pt x="305" y="162"/>
                      <a:pt x="292" y="158"/>
                      <a:pt x="293" y="175"/>
                    </a:cubicBezTo>
                    <a:cubicBezTo>
                      <a:pt x="297" y="191"/>
                      <a:pt x="285" y="189"/>
                      <a:pt x="285" y="189"/>
                    </a:cubicBezTo>
                    <a:cubicBezTo>
                      <a:pt x="291" y="206"/>
                      <a:pt x="289" y="216"/>
                      <a:pt x="289" y="216"/>
                    </a:cubicBezTo>
                    <a:cubicBezTo>
                      <a:pt x="287" y="222"/>
                      <a:pt x="275" y="217"/>
                      <a:pt x="278" y="230"/>
                    </a:cubicBezTo>
                    <a:cubicBezTo>
                      <a:pt x="274" y="240"/>
                      <a:pt x="285" y="243"/>
                      <a:pt x="285" y="243"/>
                    </a:cubicBezTo>
                    <a:cubicBezTo>
                      <a:pt x="291" y="240"/>
                      <a:pt x="287" y="252"/>
                      <a:pt x="294" y="251"/>
                    </a:cubicBezTo>
                    <a:cubicBezTo>
                      <a:pt x="300" y="251"/>
                      <a:pt x="297" y="244"/>
                      <a:pt x="306" y="245"/>
                    </a:cubicBezTo>
                    <a:cubicBezTo>
                      <a:pt x="296" y="258"/>
                      <a:pt x="306" y="264"/>
                      <a:pt x="306" y="264"/>
                    </a:cubicBezTo>
                    <a:cubicBezTo>
                      <a:pt x="305" y="274"/>
                      <a:pt x="296" y="276"/>
                      <a:pt x="297" y="284"/>
                    </a:cubicBezTo>
                    <a:cubicBezTo>
                      <a:pt x="296" y="291"/>
                      <a:pt x="306" y="299"/>
                      <a:pt x="300" y="309"/>
                    </a:cubicBezTo>
                    <a:cubicBezTo>
                      <a:pt x="300" y="327"/>
                      <a:pt x="292" y="339"/>
                      <a:pt x="292" y="339"/>
                    </a:cubicBezTo>
                    <a:cubicBezTo>
                      <a:pt x="292" y="347"/>
                      <a:pt x="279" y="357"/>
                      <a:pt x="279" y="357"/>
                    </a:cubicBezTo>
                    <a:cubicBezTo>
                      <a:pt x="270" y="371"/>
                      <a:pt x="259" y="368"/>
                      <a:pt x="259" y="368"/>
                    </a:cubicBezTo>
                    <a:cubicBezTo>
                      <a:pt x="237" y="377"/>
                      <a:pt x="227" y="368"/>
                      <a:pt x="227" y="368"/>
                    </a:cubicBezTo>
                    <a:cubicBezTo>
                      <a:pt x="217" y="358"/>
                      <a:pt x="205" y="368"/>
                      <a:pt x="205" y="368"/>
                    </a:cubicBezTo>
                    <a:cubicBezTo>
                      <a:pt x="197" y="381"/>
                      <a:pt x="185" y="376"/>
                      <a:pt x="185" y="376"/>
                    </a:cubicBezTo>
                    <a:cubicBezTo>
                      <a:pt x="185" y="376"/>
                      <a:pt x="185" y="376"/>
                      <a:pt x="185" y="376"/>
                    </a:cubicBezTo>
                    <a:close/>
                  </a:path>
                </a:pathLst>
              </a:custGeom>
              <a:solidFill>
                <a:srgbClr val="FFC00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19" name="Freeform 47"/>
              <p:cNvSpPr>
                <a:spLocks/>
              </p:cNvSpPr>
              <p:nvPr/>
            </p:nvSpPr>
            <p:spPr bwMode="auto">
              <a:xfrm>
                <a:off x="3955166" y="2149642"/>
                <a:ext cx="914650" cy="1046380"/>
              </a:xfrm>
              <a:custGeom>
                <a:avLst/>
                <a:gdLst/>
                <a:ahLst/>
                <a:cxnLst>
                  <a:cxn ang="0">
                    <a:pos x="45" y="33"/>
                  </a:cxn>
                  <a:cxn ang="0">
                    <a:pos x="56" y="70"/>
                  </a:cxn>
                  <a:cxn ang="0">
                    <a:pos x="45" y="88"/>
                  </a:cxn>
                  <a:cxn ang="0">
                    <a:pos x="18" y="112"/>
                  </a:cxn>
                  <a:cxn ang="0">
                    <a:pos x="23" y="160"/>
                  </a:cxn>
                  <a:cxn ang="0">
                    <a:pos x="11" y="198"/>
                  </a:cxn>
                  <a:cxn ang="0">
                    <a:pos x="4" y="239"/>
                  </a:cxn>
                  <a:cxn ang="0">
                    <a:pos x="20" y="260"/>
                  </a:cxn>
                  <a:cxn ang="0">
                    <a:pos x="32" y="273"/>
                  </a:cxn>
                  <a:cxn ang="0">
                    <a:pos x="26" y="318"/>
                  </a:cxn>
                  <a:cxn ang="0">
                    <a:pos x="35" y="348"/>
                  </a:cxn>
                  <a:cxn ang="0">
                    <a:pos x="90" y="355"/>
                  </a:cxn>
                  <a:cxn ang="0">
                    <a:pos x="123" y="352"/>
                  </a:cxn>
                  <a:cxn ang="0">
                    <a:pos x="155" y="342"/>
                  </a:cxn>
                  <a:cxn ang="0">
                    <a:pos x="173" y="391"/>
                  </a:cxn>
                  <a:cxn ang="0">
                    <a:pos x="183" y="407"/>
                  </a:cxn>
                  <a:cxn ang="0">
                    <a:pos x="212" y="410"/>
                  </a:cxn>
                  <a:cxn ang="0">
                    <a:pos x="253" y="400"/>
                  </a:cxn>
                  <a:cxn ang="0">
                    <a:pos x="300" y="376"/>
                  </a:cxn>
                  <a:cxn ang="0">
                    <a:pos x="313" y="361"/>
                  </a:cxn>
                  <a:cxn ang="0">
                    <a:pos x="293" y="322"/>
                  </a:cxn>
                  <a:cxn ang="0">
                    <a:pos x="288" y="283"/>
                  </a:cxn>
                  <a:cxn ang="0">
                    <a:pos x="276" y="248"/>
                  </a:cxn>
                  <a:cxn ang="0">
                    <a:pos x="254" y="229"/>
                  </a:cxn>
                  <a:cxn ang="0">
                    <a:pos x="198" y="218"/>
                  </a:cxn>
                  <a:cxn ang="0">
                    <a:pos x="164" y="211"/>
                  </a:cxn>
                  <a:cxn ang="0">
                    <a:pos x="150" y="189"/>
                  </a:cxn>
                  <a:cxn ang="0">
                    <a:pos x="138" y="145"/>
                  </a:cxn>
                  <a:cxn ang="0">
                    <a:pos x="168" y="116"/>
                  </a:cxn>
                  <a:cxn ang="0">
                    <a:pos x="127" y="69"/>
                  </a:cxn>
                  <a:cxn ang="0">
                    <a:pos x="102" y="20"/>
                  </a:cxn>
                  <a:cxn ang="0">
                    <a:pos x="66" y="26"/>
                  </a:cxn>
                  <a:cxn ang="0">
                    <a:pos x="53" y="13"/>
                  </a:cxn>
                </a:cxnLst>
                <a:rect l="0" t="0" r="r" b="b"/>
                <a:pathLst>
                  <a:path w="323" h="419">
                    <a:moveTo>
                      <a:pt x="53" y="13"/>
                    </a:moveTo>
                    <a:cubicBezTo>
                      <a:pt x="48" y="20"/>
                      <a:pt x="45" y="33"/>
                      <a:pt x="45" y="33"/>
                    </a:cubicBezTo>
                    <a:cubicBezTo>
                      <a:pt x="35" y="55"/>
                      <a:pt x="44" y="58"/>
                      <a:pt x="44" y="58"/>
                    </a:cubicBezTo>
                    <a:cubicBezTo>
                      <a:pt x="56" y="62"/>
                      <a:pt x="56" y="70"/>
                      <a:pt x="56" y="70"/>
                    </a:cubicBezTo>
                    <a:cubicBezTo>
                      <a:pt x="57" y="74"/>
                      <a:pt x="44" y="68"/>
                      <a:pt x="47" y="80"/>
                    </a:cubicBezTo>
                    <a:cubicBezTo>
                      <a:pt x="43" y="84"/>
                      <a:pt x="45" y="88"/>
                      <a:pt x="45" y="88"/>
                    </a:cubicBezTo>
                    <a:cubicBezTo>
                      <a:pt x="48" y="99"/>
                      <a:pt x="33" y="96"/>
                      <a:pt x="33" y="96"/>
                    </a:cubicBezTo>
                    <a:cubicBezTo>
                      <a:pt x="22" y="99"/>
                      <a:pt x="18" y="112"/>
                      <a:pt x="18" y="112"/>
                    </a:cubicBezTo>
                    <a:cubicBezTo>
                      <a:pt x="4" y="123"/>
                      <a:pt x="21" y="141"/>
                      <a:pt x="21" y="141"/>
                    </a:cubicBezTo>
                    <a:cubicBezTo>
                      <a:pt x="26" y="141"/>
                      <a:pt x="23" y="160"/>
                      <a:pt x="23" y="160"/>
                    </a:cubicBezTo>
                    <a:cubicBezTo>
                      <a:pt x="31" y="171"/>
                      <a:pt x="18" y="167"/>
                      <a:pt x="19" y="184"/>
                    </a:cubicBezTo>
                    <a:cubicBezTo>
                      <a:pt x="23" y="200"/>
                      <a:pt x="11" y="198"/>
                      <a:pt x="11" y="198"/>
                    </a:cubicBezTo>
                    <a:cubicBezTo>
                      <a:pt x="17" y="215"/>
                      <a:pt x="15" y="225"/>
                      <a:pt x="15" y="225"/>
                    </a:cubicBezTo>
                    <a:cubicBezTo>
                      <a:pt x="13" y="231"/>
                      <a:pt x="1" y="226"/>
                      <a:pt x="4" y="239"/>
                    </a:cubicBezTo>
                    <a:cubicBezTo>
                      <a:pt x="0" y="249"/>
                      <a:pt x="11" y="252"/>
                      <a:pt x="11" y="252"/>
                    </a:cubicBezTo>
                    <a:cubicBezTo>
                      <a:pt x="17" y="249"/>
                      <a:pt x="13" y="261"/>
                      <a:pt x="20" y="260"/>
                    </a:cubicBezTo>
                    <a:cubicBezTo>
                      <a:pt x="26" y="260"/>
                      <a:pt x="23" y="253"/>
                      <a:pt x="32" y="254"/>
                    </a:cubicBezTo>
                    <a:cubicBezTo>
                      <a:pt x="22" y="267"/>
                      <a:pt x="32" y="273"/>
                      <a:pt x="32" y="273"/>
                    </a:cubicBezTo>
                    <a:cubicBezTo>
                      <a:pt x="31" y="283"/>
                      <a:pt x="22" y="285"/>
                      <a:pt x="23" y="293"/>
                    </a:cubicBezTo>
                    <a:cubicBezTo>
                      <a:pt x="22" y="300"/>
                      <a:pt x="32" y="308"/>
                      <a:pt x="26" y="318"/>
                    </a:cubicBezTo>
                    <a:cubicBezTo>
                      <a:pt x="26" y="336"/>
                      <a:pt x="18" y="348"/>
                      <a:pt x="18" y="348"/>
                    </a:cubicBezTo>
                    <a:cubicBezTo>
                      <a:pt x="32" y="355"/>
                      <a:pt x="35" y="348"/>
                      <a:pt x="35" y="348"/>
                    </a:cubicBezTo>
                    <a:cubicBezTo>
                      <a:pt x="41" y="341"/>
                      <a:pt x="55" y="352"/>
                      <a:pt x="55" y="352"/>
                    </a:cubicBezTo>
                    <a:cubicBezTo>
                      <a:pt x="59" y="355"/>
                      <a:pt x="84" y="351"/>
                      <a:pt x="90" y="355"/>
                    </a:cubicBezTo>
                    <a:cubicBezTo>
                      <a:pt x="107" y="359"/>
                      <a:pt x="107" y="352"/>
                      <a:pt x="107" y="352"/>
                    </a:cubicBezTo>
                    <a:cubicBezTo>
                      <a:pt x="115" y="339"/>
                      <a:pt x="123" y="352"/>
                      <a:pt x="123" y="352"/>
                    </a:cubicBezTo>
                    <a:cubicBezTo>
                      <a:pt x="133" y="361"/>
                      <a:pt x="138" y="352"/>
                      <a:pt x="138" y="352"/>
                    </a:cubicBezTo>
                    <a:cubicBezTo>
                      <a:pt x="139" y="341"/>
                      <a:pt x="155" y="342"/>
                      <a:pt x="155" y="342"/>
                    </a:cubicBezTo>
                    <a:cubicBezTo>
                      <a:pt x="154" y="366"/>
                      <a:pt x="165" y="369"/>
                      <a:pt x="165" y="369"/>
                    </a:cubicBezTo>
                    <a:cubicBezTo>
                      <a:pt x="172" y="377"/>
                      <a:pt x="173" y="391"/>
                      <a:pt x="173" y="391"/>
                    </a:cubicBezTo>
                    <a:cubicBezTo>
                      <a:pt x="180" y="388"/>
                      <a:pt x="180" y="398"/>
                      <a:pt x="180" y="398"/>
                    </a:cubicBezTo>
                    <a:cubicBezTo>
                      <a:pt x="193" y="403"/>
                      <a:pt x="183" y="407"/>
                      <a:pt x="183" y="407"/>
                    </a:cubicBezTo>
                    <a:cubicBezTo>
                      <a:pt x="178" y="418"/>
                      <a:pt x="191" y="417"/>
                      <a:pt x="191" y="417"/>
                    </a:cubicBezTo>
                    <a:cubicBezTo>
                      <a:pt x="205" y="419"/>
                      <a:pt x="212" y="410"/>
                      <a:pt x="212" y="410"/>
                    </a:cubicBezTo>
                    <a:cubicBezTo>
                      <a:pt x="224" y="403"/>
                      <a:pt x="235" y="409"/>
                      <a:pt x="235" y="409"/>
                    </a:cubicBezTo>
                    <a:cubicBezTo>
                      <a:pt x="242" y="399"/>
                      <a:pt x="253" y="400"/>
                      <a:pt x="253" y="400"/>
                    </a:cubicBezTo>
                    <a:cubicBezTo>
                      <a:pt x="258" y="388"/>
                      <a:pt x="272" y="392"/>
                      <a:pt x="272" y="392"/>
                    </a:cubicBezTo>
                    <a:cubicBezTo>
                      <a:pt x="275" y="377"/>
                      <a:pt x="296" y="370"/>
                      <a:pt x="300" y="376"/>
                    </a:cubicBezTo>
                    <a:cubicBezTo>
                      <a:pt x="304" y="370"/>
                      <a:pt x="323" y="378"/>
                      <a:pt x="323" y="364"/>
                    </a:cubicBezTo>
                    <a:cubicBezTo>
                      <a:pt x="318" y="364"/>
                      <a:pt x="313" y="361"/>
                      <a:pt x="313" y="361"/>
                    </a:cubicBezTo>
                    <a:cubicBezTo>
                      <a:pt x="312" y="341"/>
                      <a:pt x="303" y="344"/>
                      <a:pt x="303" y="344"/>
                    </a:cubicBezTo>
                    <a:cubicBezTo>
                      <a:pt x="290" y="341"/>
                      <a:pt x="293" y="322"/>
                      <a:pt x="293" y="322"/>
                    </a:cubicBezTo>
                    <a:cubicBezTo>
                      <a:pt x="281" y="311"/>
                      <a:pt x="297" y="315"/>
                      <a:pt x="296" y="300"/>
                    </a:cubicBezTo>
                    <a:cubicBezTo>
                      <a:pt x="296" y="289"/>
                      <a:pt x="287" y="287"/>
                      <a:pt x="288" y="283"/>
                    </a:cubicBezTo>
                    <a:cubicBezTo>
                      <a:pt x="279" y="276"/>
                      <a:pt x="279" y="263"/>
                      <a:pt x="279" y="263"/>
                    </a:cubicBezTo>
                    <a:cubicBezTo>
                      <a:pt x="269" y="255"/>
                      <a:pt x="276" y="248"/>
                      <a:pt x="276" y="248"/>
                    </a:cubicBezTo>
                    <a:cubicBezTo>
                      <a:pt x="285" y="240"/>
                      <a:pt x="268" y="242"/>
                      <a:pt x="268" y="242"/>
                    </a:cubicBezTo>
                    <a:cubicBezTo>
                      <a:pt x="257" y="248"/>
                      <a:pt x="254" y="229"/>
                      <a:pt x="254" y="229"/>
                    </a:cubicBezTo>
                    <a:cubicBezTo>
                      <a:pt x="254" y="205"/>
                      <a:pt x="231" y="215"/>
                      <a:pt x="231" y="215"/>
                    </a:cubicBezTo>
                    <a:cubicBezTo>
                      <a:pt x="215" y="227"/>
                      <a:pt x="198" y="218"/>
                      <a:pt x="198" y="218"/>
                    </a:cubicBezTo>
                    <a:cubicBezTo>
                      <a:pt x="192" y="207"/>
                      <a:pt x="180" y="211"/>
                      <a:pt x="180" y="211"/>
                    </a:cubicBezTo>
                    <a:cubicBezTo>
                      <a:pt x="172" y="202"/>
                      <a:pt x="164" y="211"/>
                      <a:pt x="164" y="211"/>
                    </a:cubicBezTo>
                    <a:cubicBezTo>
                      <a:pt x="139" y="217"/>
                      <a:pt x="154" y="205"/>
                      <a:pt x="154" y="205"/>
                    </a:cubicBezTo>
                    <a:cubicBezTo>
                      <a:pt x="164" y="187"/>
                      <a:pt x="150" y="189"/>
                      <a:pt x="150" y="189"/>
                    </a:cubicBezTo>
                    <a:cubicBezTo>
                      <a:pt x="144" y="190"/>
                      <a:pt x="149" y="168"/>
                      <a:pt x="149" y="168"/>
                    </a:cubicBezTo>
                    <a:cubicBezTo>
                      <a:pt x="149" y="155"/>
                      <a:pt x="138" y="145"/>
                      <a:pt x="138" y="145"/>
                    </a:cubicBezTo>
                    <a:cubicBezTo>
                      <a:pt x="124" y="134"/>
                      <a:pt x="150" y="128"/>
                      <a:pt x="150" y="128"/>
                    </a:cubicBezTo>
                    <a:cubicBezTo>
                      <a:pt x="169" y="128"/>
                      <a:pt x="168" y="116"/>
                      <a:pt x="168" y="116"/>
                    </a:cubicBezTo>
                    <a:cubicBezTo>
                      <a:pt x="169" y="106"/>
                      <a:pt x="149" y="95"/>
                      <a:pt x="149" y="95"/>
                    </a:cubicBezTo>
                    <a:cubicBezTo>
                      <a:pt x="129" y="84"/>
                      <a:pt x="127" y="69"/>
                      <a:pt x="127" y="69"/>
                    </a:cubicBezTo>
                    <a:cubicBezTo>
                      <a:pt x="118" y="55"/>
                      <a:pt x="139" y="51"/>
                      <a:pt x="119" y="40"/>
                    </a:cubicBezTo>
                    <a:cubicBezTo>
                      <a:pt x="109" y="40"/>
                      <a:pt x="102" y="20"/>
                      <a:pt x="102" y="20"/>
                    </a:cubicBezTo>
                    <a:cubicBezTo>
                      <a:pt x="92" y="0"/>
                      <a:pt x="84" y="13"/>
                      <a:pt x="84" y="13"/>
                    </a:cubicBezTo>
                    <a:cubicBezTo>
                      <a:pt x="73" y="13"/>
                      <a:pt x="66" y="26"/>
                      <a:pt x="66" y="26"/>
                    </a:cubicBezTo>
                    <a:cubicBezTo>
                      <a:pt x="58" y="29"/>
                      <a:pt x="68" y="10"/>
                      <a:pt x="53" y="13"/>
                    </a:cubicBezTo>
                    <a:cubicBezTo>
                      <a:pt x="53" y="13"/>
                      <a:pt x="53" y="13"/>
                      <a:pt x="53" y="13"/>
                    </a:cubicBezTo>
                    <a:close/>
                  </a:path>
                </a:pathLst>
              </a:custGeom>
              <a:solidFill>
                <a:srgbClr val="FFC00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20" name="Freeform 46"/>
              <p:cNvSpPr>
                <a:spLocks/>
              </p:cNvSpPr>
              <p:nvPr/>
            </p:nvSpPr>
            <p:spPr bwMode="auto">
              <a:xfrm>
                <a:off x="3697921" y="2996136"/>
                <a:ext cx="1133785" cy="827714"/>
              </a:xfrm>
              <a:custGeom>
                <a:avLst/>
                <a:gdLst/>
                <a:ahLst/>
                <a:cxnLst>
                  <a:cxn ang="0">
                    <a:pos x="326" y="70"/>
                  </a:cxn>
                  <a:cxn ang="0">
                    <a:pos x="324" y="92"/>
                  </a:cxn>
                  <a:cxn ang="0">
                    <a:pos x="327" y="112"/>
                  </a:cxn>
                  <a:cxn ang="0">
                    <a:pos x="349" y="123"/>
                  </a:cxn>
                  <a:cxn ang="0">
                    <a:pos x="363" y="137"/>
                  </a:cxn>
                  <a:cxn ang="0">
                    <a:pos x="383" y="152"/>
                  </a:cxn>
                  <a:cxn ang="0">
                    <a:pos x="393" y="160"/>
                  </a:cxn>
                  <a:cxn ang="0">
                    <a:pos x="390" y="185"/>
                  </a:cxn>
                  <a:cxn ang="0">
                    <a:pos x="383" y="198"/>
                  </a:cxn>
                  <a:cxn ang="0">
                    <a:pos x="380" y="216"/>
                  </a:cxn>
                  <a:cxn ang="0">
                    <a:pos x="359" y="221"/>
                  </a:cxn>
                  <a:cxn ang="0">
                    <a:pos x="343" y="246"/>
                  </a:cxn>
                  <a:cxn ang="0">
                    <a:pos x="315" y="250"/>
                  </a:cxn>
                  <a:cxn ang="0">
                    <a:pos x="285" y="265"/>
                  </a:cxn>
                  <a:cxn ang="0">
                    <a:pos x="270" y="284"/>
                  </a:cxn>
                  <a:cxn ang="0">
                    <a:pos x="266" y="301"/>
                  </a:cxn>
                  <a:cxn ang="0">
                    <a:pos x="263" y="321"/>
                  </a:cxn>
                  <a:cxn ang="0">
                    <a:pos x="242" y="318"/>
                  </a:cxn>
                  <a:cxn ang="0">
                    <a:pos x="219" y="307"/>
                  </a:cxn>
                  <a:cxn ang="0">
                    <a:pos x="185" y="299"/>
                  </a:cxn>
                  <a:cxn ang="0">
                    <a:pos x="168" y="298"/>
                  </a:cxn>
                  <a:cxn ang="0">
                    <a:pos x="150" y="284"/>
                  </a:cxn>
                  <a:cxn ang="0">
                    <a:pos x="136" y="273"/>
                  </a:cxn>
                  <a:cxn ang="0">
                    <a:pos x="126" y="260"/>
                  </a:cxn>
                  <a:cxn ang="0">
                    <a:pos x="96" y="249"/>
                  </a:cxn>
                  <a:cxn ang="0">
                    <a:pos x="84" y="240"/>
                  </a:cxn>
                  <a:cxn ang="0">
                    <a:pos x="75" y="210"/>
                  </a:cxn>
                  <a:cxn ang="0">
                    <a:pos x="74" y="188"/>
                  </a:cxn>
                  <a:cxn ang="0">
                    <a:pos x="73" y="174"/>
                  </a:cxn>
                  <a:cxn ang="0">
                    <a:pos x="58" y="161"/>
                  </a:cxn>
                  <a:cxn ang="0">
                    <a:pos x="43" y="143"/>
                  </a:cxn>
                  <a:cxn ang="0">
                    <a:pos x="36" y="128"/>
                  </a:cxn>
                  <a:cxn ang="0">
                    <a:pos x="34" y="110"/>
                  </a:cxn>
                  <a:cxn ang="0">
                    <a:pos x="24" y="99"/>
                  </a:cxn>
                  <a:cxn ang="0">
                    <a:pos x="15" y="79"/>
                  </a:cxn>
                  <a:cxn ang="0">
                    <a:pos x="0" y="63"/>
                  </a:cxn>
                  <a:cxn ang="0">
                    <a:pos x="3" y="46"/>
                  </a:cxn>
                  <a:cxn ang="0">
                    <a:pos x="22" y="38"/>
                  </a:cxn>
                  <a:cxn ang="0">
                    <a:pos x="44" y="38"/>
                  </a:cxn>
                  <a:cxn ang="0">
                    <a:pos x="76" y="38"/>
                  </a:cxn>
                  <a:cxn ang="0">
                    <a:pos x="96" y="27"/>
                  </a:cxn>
                  <a:cxn ang="0">
                    <a:pos x="109" y="9"/>
                  </a:cxn>
                  <a:cxn ang="0">
                    <a:pos x="126" y="9"/>
                  </a:cxn>
                  <a:cxn ang="0">
                    <a:pos x="146" y="13"/>
                  </a:cxn>
                  <a:cxn ang="0">
                    <a:pos x="181" y="16"/>
                  </a:cxn>
                  <a:cxn ang="0">
                    <a:pos x="198" y="13"/>
                  </a:cxn>
                  <a:cxn ang="0">
                    <a:pos x="214" y="13"/>
                  </a:cxn>
                  <a:cxn ang="0">
                    <a:pos x="229" y="13"/>
                  </a:cxn>
                  <a:cxn ang="0">
                    <a:pos x="246" y="3"/>
                  </a:cxn>
                  <a:cxn ang="0">
                    <a:pos x="256" y="30"/>
                  </a:cxn>
                  <a:cxn ang="0">
                    <a:pos x="264" y="52"/>
                  </a:cxn>
                  <a:cxn ang="0">
                    <a:pos x="271" y="59"/>
                  </a:cxn>
                  <a:cxn ang="0">
                    <a:pos x="274" y="68"/>
                  </a:cxn>
                  <a:cxn ang="0">
                    <a:pos x="282" y="78"/>
                  </a:cxn>
                  <a:cxn ang="0">
                    <a:pos x="303" y="71"/>
                  </a:cxn>
                  <a:cxn ang="0">
                    <a:pos x="326" y="70"/>
                  </a:cxn>
                  <a:cxn ang="0">
                    <a:pos x="326" y="70"/>
                  </a:cxn>
                </a:cxnLst>
                <a:rect l="0" t="0" r="r" b="b"/>
                <a:pathLst>
                  <a:path w="400" h="331">
                    <a:moveTo>
                      <a:pt x="326" y="70"/>
                    </a:moveTo>
                    <a:cubicBezTo>
                      <a:pt x="329" y="84"/>
                      <a:pt x="324" y="92"/>
                      <a:pt x="324" y="92"/>
                    </a:cubicBezTo>
                    <a:cubicBezTo>
                      <a:pt x="312" y="108"/>
                      <a:pt x="327" y="112"/>
                      <a:pt x="327" y="112"/>
                    </a:cubicBezTo>
                    <a:cubicBezTo>
                      <a:pt x="331" y="119"/>
                      <a:pt x="340" y="110"/>
                      <a:pt x="349" y="123"/>
                    </a:cubicBezTo>
                    <a:cubicBezTo>
                      <a:pt x="369" y="122"/>
                      <a:pt x="363" y="137"/>
                      <a:pt x="363" y="137"/>
                    </a:cubicBezTo>
                    <a:cubicBezTo>
                      <a:pt x="368" y="158"/>
                      <a:pt x="383" y="152"/>
                      <a:pt x="383" y="152"/>
                    </a:cubicBezTo>
                    <a:cubicBezTo>
                      <a:pt x="393" y="146"/>
                      <a:pt x="393" y="160"/>
                      <a:pt x="393" y="160"/>
                    </a:cubicBezTo>
                    <a:cubicBezTo>
                      <a:pt x="400" y="187"/>
                      <a:pt x="390" y="185"/>
                      <a:pt x="390" y="185"/>
                    </a:cubicBezTo>
                    <a:cubicBezTo>
                      <a:pt x="375" y="183"/>
                      <a:pt x="383" y="198"/>
                      <a:pt x="383" y="198"/>
                    </a:cubicBezTo>
                    <a:cubicBezTo>
                      <a:pt x="392" y="203"/>
                      <a:pt x="380" y="216"/>
                      <a:pt x="380" y="216"/>
                    </a:cubicBezTo>
                    <a:cubicBezTo>
                      <a:pt x="373" y="224"/>
                      <a:pt x="359" y="221"/>
                      <a:pt x="359" y="221"/>
                    </a:cubicBezTo>
                    <a:cubicBezTo>
                      <a:pt x="329" y="211"/>
                      <a:pt x="343" y="246"/>
                      <a:pt x="343" y="246"/>
                    </a:cubicBezTo>
                    <a:cubicBezTo>
                      <a:pt x="333" y="251"/>
                      <a:pt x="322" y="243"/>
                      <a:pt x="315" y="250"/>
                    </a:cubicBezTo>
                    <a:cubicBezTo>
                      <a:pt x="311" y="254"/>
                      <a:pt x="298" y="251"/>
                      <a:pt x="285" y="265"/>
                    </a:cubicBezTo>
                    <a:cubicBezTo>
                      <a:pt x="272" y="264"/>
                      <a:pt x="270" y="284"/>
                      <a:pt x="270" y="284"/>
                    </a:cubicBezTo>
                    <a:cubicBezTo>
                      <a:pt x="256" y="298"/>
                      <a:pt x="266" y="301"/>
                      <a:pt x="266" y="301"/>
                    </a:cubicBezTo>
                    <a:cubicBezTo>
                      <a:pt x="270" y="314"/>
                      <a:pt x="263" y="321"/>
                      <a:pt x="263" y="321"/>
                    </a:cubicBezTo>
                    <a:cubicBezTo>
                      <a:pt x="263" y="321"/>
                      <a:pt x="260" y="331"/>
                      <a:pt x="242" y="318"/>
                    </a:cubicBezTo>
                    <a:cubicBezTo>
                      <a:pt x="242" y="318"/>
                      <a:pt x="227" y="311"/>
                      <a:pt x="219" y="307"/>
                    </a:cubicBezTo>
                    <a:cubicBezTo>
                      <a:pt x="219" y="307"/>
                      <a:pt x="215" y="294"/>
                      <a:pt x="185" y="299"/>
                    </a:cubicBezTo>
                    <a:cubicBezTo>
                      <a:pt x="185" y="299"/>
                      <a:pt x="175" y="302"/>
                      <a:pt x="168" y="298"/>
                    </a:cubicBezTo>
                    <a:cubicBezTo>
                      <a:pt x="162" y="292"/>
                      <a:pt x="154" y="304"/>
                      <a:pt x="150" y="284"/>
                    </a:cubicBezTo>
                    <a:cubicBezTo>
                      <a:pt x="150" y="284"/>
                      <a:pt x="152" y="273"/>
                      <a:pt x="136" y="273"/>
                    </a:cubicBezTo>
                    <a:cubicBezTo>
                      <a:pt x="136" y="273"/>
                      <a:pt x="132" y="266"/>
                      <a:pt x="126" y="260"/>
                    </a:cubicBezTo>
                    <a:cubicBezTo>
                      <a:pt x="126" y="260"/>
                      <a:pt x="120" y="250"/>
                      <a:pt x="96" y="249"/>
                    </a:cubicBezTo>
                    <a:cubicBezTo>
                      <a:pt x="96" y="249"/>
                      <a:pt x="92" y="242"/>
                      <a:pt x="84" y="240"/>
                    </a:cubicBezTo>
                    <a:cubicBezTo>
                      <a:pt x="84" y="240"/>
                      <a:pt x="85" y="222"/>
                      <a:pt x="75" y="210"/>
                    </a:cubicBezTo>
                    <a:cubicBezTo>
                      <a:pt x="75" y="210"/>
                      <a:pt x="65" y="199"/>
                      <a:pt x="74" y="188"/>
                    </a:cubicBezTo>
                    <a:cubicBezTo>
                      <a:pt x="74" y="188"/>
                      <a:pt x="87" y="187"/>
                      <a:pt x="73" y="174"/>
                    </a:cubicBezTo>
                    <a:cubicBezTo>
                      <a:pt x="73" y="174"/>
                      <a:pt x="75" y="164"/>
                      <a:pt x="58" y="161"/>
                    </a:cubicBezTo>
                    <a:cubicBezTo>
                      <a:pt x="58" y="161"/>
                      <a:pt x="58" y="149"/>
                      <a:pt x="43" y="143"/>
                    </a:cubicBezTo>
                    <a:cubicBezTo>
                      <a:pt x="43" y="143"/>
                      <a:pt x="23" y="130"/>
                      <a:pt x="36" y="128"/>
                    </a:cubicBezTo>
                    <a:cubicBezTo>
                      <a:pt x="36" y="128"/>
                      <a:pt x="40" y="115"/>
                      <a:pt x="34" y="110"/>
                    </a:cubicBezTo>
                    <a:cubicBezTo>
                      <a:pt x="34" y="110"/>
                      <a:pt x="32" y="99"/>
                      <a:pt x="24" y="99"/>
                    </a:cubicBezTo>
                    <a:cubicBezTo>
                      <a:pt x="24" y="99"/>
                      <a:pt x="15" y="101"/>
                      <a:pt x="15" y="79"/>
                    </a:cubicBezTo>
                    <a:cubicBezTo>
                      <a:pt x="15" y="79"/>
                      <a:pt x="0" y="78"/>
                      <a:pt x="0" y="63"/>
                    </a:cubicBezTo>
                    <a:cubicBezTo>
                      <a:pt x="0" y="63"/>
                      <a:pt x="5" y="58"/>
                      <a:pt x="3" y="46"/>
                    </a:cubicBezTo>
                    <a:cubicBezTo>
                      <a:pt x="3" y="46"/>
                      <a:pt x="14" y="51"/>
                      <a:pt x="22" y="38"/>
                    </a:cubicBezTo>
                    <a:cubicBezTo>
                      <a:pt x="22" y="38"/>
                      <a:pt x="34" y="28"/>
                      <a:pt x="44" y="38"/>
                    </a:cubicBezTo>
                    <a:cubicBezTo>
                      <a:pt x="44" y="38"/>
                      <a:pt x="54" y="47"/>
                      <a:pt x="76" y="38"/>
                    </a:cubicBezTo>
                    <a:cubicBezTo>
                      <a:pt x="76" y="38"/>
                      <a:pt x="87" y="41"/>
                      <a:pt x="96" y="27"/>
                    </a:cubicBezTo>
                    <a:cubicBezTo>
                      <a:pt x="96" y="27"/>
                      <a:pt x="109" y="17"/>
                      <a:pt x="109" y="9"/>
                    </a:cubicBezTo>
                    <a:cubicBezTo>
                      <a:pt x="123" y="16"/>
                      <a:pt x="126" y="9"/>
                      <a:pt x="126" y="9"/>
                    </a:cubicBezTo>
                    <a:cubicBezTo>
                      <a:pt x="132" y="2"/>
                      <a:pt x="146" y="13"/>
                      <a:pt x="146" y="13"/>
                    </a:cubicBezTo>
                    <a:cubicBezTo>
                      <a:pt x="150" y="16"/>
                      <a:pt x="175" y="12"/>
                      <a:pt x="181" y="16"/>
                    </a:cubicBezTo>
                    <a:cubicBezTo>
                      <a:pt x="198" y="20"/>
                      <a:pt x="198" y="13"/>
                      <a:pt x="198" y="13"/>
                    </a:cubicBezTo>
                    <a:cubicBezTo>
                      <a:pt x="206" y="0"/>
                      <a:pt x="214" y="13"/>
                      <a:pt x="214" y="13"/>
                    </a:cubicBezTo>
                    <a:cubicBezTo>
                      <a:pt x="224" y="22"/>
                      <a:pt x="229" y="13"/>
                      <a:pt x="229" y="13"/>
                    </a:cubicBezTo>
                    <a:cubicBezTo>
                      <a:pt x="230" y="2"/>
                      <a:pt x="246" y="3"/>
                      <a:pt x="246" y="3"/>
                    </a:cubicBezTo>
                    <a:cubicBezTo>
                      <a:pt x="245" y="27"/>
                      <a:pt x="256" y="30"/>
                      <a:pt x="256" y="30"/>
                    </a:cubicBezTo>
                    <a:cubicBezTo>
                      <a:pt x="263" y="38"/>
                      <a:pt x="264" y="52"/>
                      <a:pt x="264" y="52"/>
                    </a:cubicBezTo>
                    <a:cubicBezTo>
                      <a:pt x="271" y="49"/>
                      <a:pt x="271" y="59"/>
                      <a:pt x="271" y="59"/>
                    </a:cubicBezTo>
                    <a:cubicBezTo>
                      <a:pt x="284" y="64"/>
                      <a:pt x="274" y="68"/>
                      <a:pt x="274" y="68"/>
                    </a:cubicBezTo>
                    <a:cubicBezTo>
                      <a:pt x="269" y="79"/>
                      <a:pt x="282" y="78"/>
                      <a:pt x="282" y="78"/>
                    </a:cubicBezTo>
                    <a:cubicBezTo>
                      <a:pt x="296" y="80"/>
                      <a:pt x="303" y="71"/>
                      <a:pt x="303" y="71"/>
                    </a:cubicBezTo>
                    <a:cubicBezTo>
                      <a:pt x="315" y="64"/>
                      <a:pt x="326" y="70"/>
                      <a:pt x="326" y="70"/>
                    </a:cubicBezTo>
                    <a:cubicBezTo>
                      <a:pt x="326" y="70"/>
                      <a:pt x="326" y="70"/>
                      <a:pt x="326" y="70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21" name="Freeform 45"/>
              <p:cNvSpPr>
                <a:spLocks/>
              </p:cNvSpPr>
              <p:nvPr/>
            </p:nvSpPr>
            <p:spPr bwMode="auto">
              <a:xfrm>
                <a:off x="4581265" y="2977355"/>
                <a:ext cx="1090231" cy="921620"/>
              </a:xfrm>
              <a:custGeom>
                <a:avLst/>
                <a:gdLst/>
                <a:ahLst/>
                <a:cxnLst>
                  <a:cxn ang="0">
                    <a:pos x="102" y="33"/>
                  </a:cxn>
                  <a:cxn ang="0">
                    <a:pos x="79" y="45"/>
                  </a:cxn>
                  <a:cxn ang="0">
                    <a:pos x="51" y="61"/>
                  </a:cxn>
                  <a:cxn ang="0">
                    <a:pos x="32" y="69"/>
                  </a:cxn>
                  <a:cxn ang="0">
                    <a:pos x="14" y="77"/>
                  </a:cxn>
                  <a:cxn ang="0">
                    <a:pos x="12" y="100"/>
                  </a:cxn>
                  <a:cxn ang="0">
                    <a:pos x="15" y="120"/>
                  </a:cxn>
                  <a:cxn ang="0">
                    <a:pos x="37" y="131"/>
                  </a:cxn>
                  <a:cxn ang="0">
                    <a:pos x="51" y="145"/>
                  </a:cxn>
                  <a:cxn ang="0">
                    <a:pos x="71" y="160"/>
                  </a:cxn>
                  <a:cxn ang="0">
                    <a:pos x="81" y="168"/>
                  </a:cxn>
                  <a:cxn ang="0">
                    <a:pos x="78" y="193"/>
                  </a:cxn>
                  <a:cxn ang="0">
                    <a:pos x="71" y="206"/>
                  </a:cxn>
                  <a:cxn ang="0">
                    <a:pos x="68" y="224"/>
                  </a:cxn>
                  <a:cxn ang="0">
                    <a:pos x="47" y="229"/>
                  </a:cxn>
                  <a:cxn ang="0">
                    <a:pos x="31" y="254"/>
                  </a:cxn>
                  <a:cxn ang="0">
                    <a:pos x="64" y="265"/>
                  </a:cxn>
                  <a:cxn ang="0">
                    <a:pos x="102" y="287"/>
                  </a:cxn>
                  <a:cxn ang="0">
                    <a:pos x="132" y="287"/>
                  </a:cxn>
                  <a:cxn ang="0">
                    <a:pos x="157" y="303"/>
                  </a:cxn>
                  <a:cxn ang="0">
                    <a:pos x="175" y="321"/>
                  </a:cxn>
                  <a:cxn ang="0">
                    <a:pos x="185" y="333"/>
                  </a:cxn>
                  <a:cxn ang="0">
                    <a:pos x="195" y="349"/>
                  </a:cxn>
                  <a:cxn ang="0">
                    <a:pos x="208" y="349"/>
                  </a:cxn>
                  <a:cxn ang="0">
                    <a:pos x="228" y="339"/>
                  </a:cxn>
                  <a:cxn ang="0">
                    <a:pos x="245" y="338"/>
                  </a:cxn>
                  <a:cxn ang="0">
                    <a:pos x="241" y="316"/>
                  </a:cxn>
                  <a:cxn ang="0">
                    <a:pos x="254" y="310"/>
                  </a:cxn>
                  <a:cxn ang="0">
                    <a:pos x="263" y="303"/>
                  </a:cxn>
                  <a:cxn ang="0">
                    <a:pos x="278" y="309"/>
                  </a:cxn>
                  <a:cxn ang="0">
                    <a:pos x="284" y="298"/>
                  </a:cxn>
                  <a:cxn ang="0">
                    <a:pos x="296" y="299"/>
                  </a:cxn>
                  <a:cxn ang="0">
                    <a:pos x="304" y="282"/>
                  </a:cxn>
                  <a:cxn ang="0">
                    <a:pos x="310" y="267"/>
                  </a:cxn>
                  <a:cxn ang="0">
                    <a:pos x="328" y="245"/>
                  </a:cxn>
                  <a:cxn ang="0">
                    <a:pos x="343" y="231"/>
                  </a:cxn>
                  <a:cxn ang="0">
                    <a:pos x="332" y="226"/>
                  </a:cxn>
                  <a:cxn ang="0">
                    <a:pos x="348" y="221"/>
                  </a:cxn>
                  <a:cxn ang="0">
                    <a:pos x="371" y="218"/>
                  </a:cxn>
                  <a:cxn ang="0">
                    <a:pos x="373" y="200"/>
                  </a:cxn>
                  <a:cxn ang="0">
                    <a:pos x="373" y="169"/>
                  </a:cxn>
                  <a:cxn ang="0">
                    <a:pos x="376" y="153"/>
                  </a:cxn>
                  <a:cxn ang="0">
                    <a:pos x="380" y="134"/>
                  </a:cxn>
                  <a:cxn ang="0">
                    <a:pos x="377" y="120"/>
                  </a:cxn>
                  <a:cxn ang="0">
                    <a:pos x="384" y="103"/>
                  </a:cxn>
                  <a:cxn ang="0">
                    <a:pos x="381" y="87"/>
                  </a:cxn>
                  <a:cxn ang="0">
                    <a:pos x="374" y="80"/>
                  </a:cxn>
                  <a:cxn ang="0">
                    <a:pos x="346" y="65"/>
                  </a:cxn>
                  <a:cxn ang="0">
                    <a:pos x="328" y="41"/>
                  </a:cxn>
                  <a:cxn ang="0">
                    <a:pos x="318" y="21"/>
                  </a:cxn>
                  <a:cxn ang="0">
                    <a:pos x="308" y="8"/>
                  </a:cxn>
                  <a:cxn ang="0">
                    <a:pos x="292" y="3"/>
                  </a:cxn>
                  <a:cxn ang="0">
                    <a:pos x="259" y="22"/>
                  </a:cxn>
                  <a:cxn ang="0">
                    <a:pos x="230" y="35"/>
                  </a:cxn>
                  <a:cxn ang="0">
                    <a:pos x="219" y="45"/>
                  </a:cxn>
                  <a:cxn ang="0">
                    <a:pos x="203" y="45"/>
                  </a:cxn>
                  <a:cxn ang="0">
                    <a:pos x="184" y="39"/>
                  </a:cxn>
                  <a:cxn ang="0">
                    <a:pos x="166" y="30"/>
                  </a:cxn>
                  <a:cxn ang="0">
                    <a:pos x="141" y="14"/>
                  </a:cxn>
                  <a:cxn ang="0">
                    <a:pos x="112" y="25"/>
                  </a:cxn>
                  <a:cxn ang="0">
                    <a:pos x="102" y="33"/>
                  </a:cxn>
                  <a:cxn ang="0">
                    <a:pos x="102" y="33"/>
                  </a:cxn>
                </a:cxnLst>
                <a:rect l="0" t="0" r="r" b="b"/>
                <a:pathLst>
                  <a:path w="385" h="369">
                    <a:moveTo>
                      <a:pt x="102" y="33"/>
                    </a:moveTo>
                    <a:cubicBezTo>
                      <a:pt x="102" y="47"/>
                      <a:pt x="83" y="39"/>
                      <a:pt x="79" y="45"/>
                    </a:cubicBezTo>
                    <a:cubicBezTo>
                      <a:pt x="75" y="39"/>
                      <a:pt x="54" y="46"/>
                      <a:pt x="51" y="61"/>
                    </a:cubicBezTo>
                    <a:cubicBezTo>
                      <a:pt x="51" y="61"/>
                      <a:pt x="37" y="57"/>
                      <a:pt x="32" y="69"/>
                    </a:cubicBezTo>
                    <a:cubicBezTo>
                      <a:pt x="32" y="69"/>
                      <a:pt x="21" y="68"/>
                      <a:pt x="14" y="77"/>
                    </a:cubicBezTo>
                    <a:cubicBezTo>
                      <a:pt x="17" y="91"/>
                      <a:pt x="12" y="100"/>
                      <a:pt x="12" y="100"/>
                    </a:cubicBezTo>
                    <a:cubicBezTo>
                      <a:pt x="0" y="116"/>
                      <a:pt x="15" y="120"/>
                      <a:pt x="15" y="120"/>
                    </a:cubicBezTo>
                    <a:cubicBezTo>
                      <a:pt x="19" y="127"/>
                      <a:pt x="28" y="118"/>
                      <a:pt x="37" y="131"/>
                    </a:cubicBezTo>
                    <a:cubicBezTo>
                      <a:pt x="57" y="130"/>
                      <a:pt x="51" y="145"/>
                      <a:pt x="51" y="145"/>
                    </a:cubicBezTo>
                    <a:cubicBezTo>
                      <a:pt x="56" y="166"/>
                      <a:pt x="71" y="160"/>
                      <a:pt x="71" y="160"/>
                    </a:cubicBezTo>
                    <a:cubicBezTo>
                      <a:pt x="81" y="154"/>
                      <a:pt x="81" y="168"/>
                      <a:pt x="81" y="168"/>
                    </a:cubicBezTo>
                    <a:cubicBezTo>
                      <a:pt x="88" y="195"/>
                      <a:pt x="78" y="193"/>
                      <a:pt x="78" y="193"/>
                    </a:cubicBezTo>
                    <a:cubicBezTo>
                      <a:pt x="63" y="191"/>
                      <a:pt x="71" y="206"/>
                      <a:pt x="71" y="206"/>
                    </a:cubicBezTo>
                    <a:cubicBezTo>
                      <a:pt x="80" y="211"/>
                      <a:pt x="68" y="224"/>
                      <a:pt x="68" y="224"/>
                    </a:cubicBezTo>
                    <a:cubicBezTo>
                      <a:pt x="61" y="232"/>
                      <a:pt x="47" y="229"/>
                      <a:pt x="47" y="229"/>
                    </a:cubicBezTo>
                    <a:cubicBezTo>
                      <a:pt x="17" y="219"/>
                      <a:pt x="31" y="254"/>
                      <a:pt x="31" y="254"/>
                    </a:cubicBezTo>
                    <a:cubicBezTo>
                      <a:pt x="33" y="259"/>
                      <a:pt x="54" y="250"/>
                      <a:pt x="64" y="265"/>
                    </a:cubicBezTo>
                    <a:cubicBezTo>
                      <a:pt x="82" y="281"/>
                      <a:pt x="90" y="290"/>
                      <a:pt x="102" y="287"/>
                    </a:cubicBezTo>
                    <a:cubicBezTo>
                      <a:pt x="116" y="289"/>
                      <a:pt x="132" y="287"/>
                      <a:pt x="132" y="287"/>
                    </a:cubicBezTo>
                    <a:cubicBezTo>
                      <a:pt x="159" y="271"/>
                      <a:pt x="157" y="303"/>
                      <a:pt x="157" y="303"/>
                    </a:cubicBezTo>
                    <a:cubicBezTo>
                      <a:pt x="180" y="313"/>
                      <a:pt x="175" y="321"/>
                      <a:pt x="175" y="321"/>
                    </a:cubicBezTo>
                    <a:cubicBezTo>
                      <a:pt x="178" y="332"/>
                      <a:pt x="185" y="333"/>
                      <a:pt x="185" y="333"/>
                    </a:cubicBezTo>
                    <a:cubicBezTo>
                      <a:pt x="197" y="338"/>
                      <a:pt x="195" y="349"/>
                      <a:pt x="195" y="349"/>
                    </a:cubicBezTo>
                    <a:cubicBezTo>
                      <a:pt x="197" y="369"/>
                      <a:pt x="208" y="349"/>
                      <a:pt x="208" y="349"/>
                    </a:cubicBezTo>
                    <a:cubicBezTo>
                      <a:pt x="215" y="330"/>
                      <a:pt x="228" y="339"/>
                      <a:pt x="228" y="339"/>
                    </a:cubicBezTo>
                    <a:cubicBezTo>
                      <a:pt x="230" y="348"/>
                      <a:pt x="245" y="338"/>
                      <a:pt x="245" y="338"/>
                    </a:cubicBezTo>
                    <a:cubicBezTo>
                      <a:pt x="248" y="321"/>
                      <a:pt x="240" y="325"/>
                      <a:pt x="241" y="316"/>
                    </a:cubicBezTo>
                    <a:cubicBezTo>
                      <a:pt x="241" y="316"/>
                      <a:pt x="239" y="303"/>
                      <a:pt x="254" y="310"/>
                    </a:cubicBezTo>
                    <a:cubicBezTo>
                      <a:pt x="259" y="313"/>
                      <a:pt x="260" y="304"/>
                      <a:pt x="263" y="303"/>
                    </a:cubicBezTo>
                    <a:cubicBezTo>
                      <a:pt x="263" y="303"/>
                      <a:pt x="270" y="309"/>
                      <a:pt x="278" y="309"/>
                    </a:cubicBezTo>
                    <a:cubicBezTo>
                      <a:pt x="278" y="309"/>
                      <a:pt x="273" y="303"/>
                      <a:pt x="284" y="298"/>
                    </a:cubicBezTo>
                    <a:cubicBezTo>
                      <a:pt x="284" y="298"/>
                      <a:pt x="290" y="292"/>
                      <a:pt x="296" y="299"/>
                    </a:cubicBezTo>
                    <a:cubicBezTo>
                      <a:pt x="296" y="299"/>
                      <a:pt x="291" y="288"/>
                      <a:pt x="304" y="282"/>
                    </a:cubicBezTo>
                    <a:cubicBezTo>
                      <a:pt x="304" y="282"/>
                      <a:pt x="316" y="278"/>
                      <a:pt x="310" y="267"/>
                    </a:cubicBezTo>
                    <a:cubicBezTo>
                      <a:pt x="310" y="267"/>
                      <a:pt x="310" y="259"/>
                      <a:pt x="328" y="245"/>
                    </a:cubicBezTo>
                    <a:cubicBezTo>
                      <a:pt x="328" y="245"/>
                      <a:pt x="343" y="240"/>
                      <a:pt x="343" y="231"/>
                    </a:cubicBezTo>
                    <a:cubicBezTo>
                      <a:pt x="343" y="224"/>
                      <a:pt x="329" y="232"/>
                      <a:pt x="332" y="226"/>
                    </a:cubicBezTo>
                    <a:cubicBezTo>
                      <a:pt x="332" y="226"/>
                      <a:pt x="337" y="212"/>
                      <a:pt x="348" y="221"/>
                    </a:cubicBezTo>
                    <a:cubicBezTo>
                      <a:pt x="348" y="221"/>
                      <a:pt x="364" y="223"/>
                      <a:pt x="371" y="218"/>
                    </a:cubicBezTo>
                    <a:cubicBezTo>
                      <a:pt x="371" y="218"/>
                      <a:pt x="383" y="203"/>
                      <a:pt x="373" y="200"/>
                    </a:cubicBezTo>
                    <a:cubicBezTo>
                      <a:pt x="373" y="200"/>
                      <a:pt x="368" y="193"/>
                      <a:pt x="373" y="169"/>
                    </a:cubicBezTo>
                    <a:cubicBezTo>
                      <a:pt x="373" y="169"/>
                      <a:pt x="382" y="163"/>
                      <a:pt x="376" y="153"/>
                    </a:cubicBezTo>
                    <a:cubicBezTo>
                      <a:pt x="369" y="142"/>
                      <a:pt x="385" y="141"/>
                      <a:pt x="380" y="134"/>
                    </a:cubicBezTo>
                    <a:cubicBezTo>
                      <a:pt x="380" y="134"/>
                      <a:pt x="373" y="128"/>
                      <a:pt x="377" y="120"/>
                    </a:cubicBezTo>
                    <a:cubicBezTo>
                      <a:pt x="381" y="118"/>
                      <a:pt x="376" y="110"/>
                      <a:pt x="384" y="103"/>
                    </a:cubicBezTo>
                    <a:cubicBezTo>
                      <a:pt x="384" y="103"/>
                      <a:pt x="376" y="96"/>
                      <a:pt x="381" y="87"/>
                    </a:cubicBezTo>
                    <a:cubicBezTo>
                      <a:pt x="376" y="87"/>
                      <a:pt x="374" y="80"/>
                      <a:pt x="374" y="80"/>
                    </a:cubicBezTo>
                    <a:cubicBezTo>
                      <a:pt x="363" y="63"/>
                      <a:pt x="346" y="65"/>
                      <a:pt x="346" y="65"/>
                    </a:cubicBezTo>
                    <a:cubicBezTo>
                      <a:pt x="336" y="46"/>
                      <a:pt x="328" y="41"/>
                      <a:pt x="328" y="41"/>
                    </a:cubicBezTo>
                    <a:cubicBezTo>
                      <a:pt x="330" y="17"/>
                      <a:pt x="318" y="21"/>
                      <a:pt x="318" y="21"/>
                    </a:cubicBezTo>
                    <a:cubicBezTo>
                      <a:pt x="307" y="17"/>
                      <a:pt x="308" y="8"/>
                      <a:pt x="308" y="8"/>
                    </a:cubicBezTo>
                    <a:cubicBezTo>
                      <a:pt x="307" y="0"/>
                      <a:pt x="292" y="3"/>
                      <a:pt x="292" y="3"/>
                    </a:cubicBezTo>
                    <a:cubicBezTo>
                      <a:pt x="270" y="28"/>
                      <a:pt x="259" y="22"/>
                      <a:pt x="259" y="22"/>
                    </a:cubicBezTo>
                    <a:cubicBezTo>
                      <a:pt x="241" y="19"/>
                      <a:pt x="230" y="35"/>
                      <a:pt x="230" y="35"/>
                    </a:cubicBezTo>
                    <a:cubicBezTo>
                      <a:pt x="216" y="39"/>
                      <a:pt x="219" y="45"/>
                      <a:pt x="219" y="45"/>
                    </a:cubicBezTo>
                    <a:cubicBezTo>
                      <a:pt x="208" y="57"/>
                      <a:pt x="203" y="45"/>
                      <a:pt x="203" y="45"/>
                    </a:cubicBezTo>
                    <a:cubicBezTo>
                      <a:pt x="192" y="24"/>
                      <a:pt x="184" y="39"/>
                      <a:pt x="184" y="39"/>
                    </a:cubicBezTo>
                    <a:cubicBezTo>
                      <a:pt x="173" y="46"/>
                      <a:pt x="166" y="30"/>
                      <a:pt x="166" y="30"/>
                    </a:cubicBezTo>
                    <a:cubicBezTo>
                      <a:pt x="157" y="10"/>
                      <a:pt x="141" y="14"/>
                      <a:pt x="141" y="14"/>
                    </a:cubicBezTo>
                    <a:cubicBezTo>
                      <a:pt x="118" y="12"/>
                      <a:pt x="112" y="25"/>
                      <a:pt x="112" y="25"/>
                    </a:cubicBezTo>
                    <a:cubicBezTo>
                      <a:pt x="109" y="32"/>
                      <a:pt x="105" y="33"/>
                      <a:pt x="102" y="33"/>
                    </a:cubicBezTo>
                    <a:cubicBezTo>
                      <a:pt x="102" y="33"/>
                      <a:pt x="102" y="33"/>
                      <a:pt x="102" y="33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22" name="Freeform 44"/>
              <p:cNvSpPr>
                <a:spLocks/>
              </p:cNvSpPr>
              <p:nvPr/>
            </p:nvSpPr>
            <p:spPr bwMode="auto">
              <a:xfrm>
                <a:off x="5623858" y="3119556"/>
                <a:ext cx="818013" cy="973938"/>
              </a:xfrm>
              <a:custGeom>
                <a:avLst/>
                <a:gdLst/>
                <a:ahLst/>
                <a:cxnLst>
                  <a:cxn ang="0">
                    <a:pos x="4" y="161"/>
                  </a:cxn>
                  <a:cxn ang="0">
                    <a:pos x="5" y="143"/>
                  </a:cxn>
                  <a:cxn ang="0">
                    <a:pos x="5" y="112"/>
                  </a:cxn>
                  <a:cxn ang="0">
                    <a:pos x="8" y="96"/>
                  </a:cxn>
                  <a:cxn ang="0">
                    <a:pos x="12" y="77"/>
                  </a:cxn>
                  <a:cxn ang="0">
                    <a:pos x="9" y="63"/>
                  </a:cxn>
                  <a:cxn ang="0">
                    <a:pos x="16" y="46"/>
                  </a:cxn>
                  <a:cxn ang="0">
                    <a:pos x="13" y="30"/>
                  </a:cxn>
                  <a:cxn ang="0">
                    <a:pos x="20" y="29"/>
                  </a:cxn>
                  <a:cxn ang="0">
                    <a:pos x="30" y="15"/>
                  </a:cxn>
                  <a:cxn ang="0">
                    <a:pos x="38" y="2"/>
                  </a:cxn>
                  <a:cxn ang="0">
                    <a:pos x="56" y="15"/>
                  </a:cxn>
                  <a:cxn ang="0">
                    <a:pos x="73" y="17"/>
                  </a:cxn>
                  <a:cxn ang="0">
                    <a:pos x="96" y="26"/>
                  </a:cxn>
                  <a:cxn ang="0">
                    <a:pos x="115" y="33"/>
                  </a:cxn>
                  <a:cxn ang="0">
                    <a:pos x="137" y="33"/>
                  </a:cxn>
                  <a:cxn ang="0">
                    <a:pos x="155" y="36"/>
                  </a:cxn>
                  <a:cxn ang="0">
                    <a:pos x="176" y="45"/>
                  </a:cxn>
                  <a:cxn ang="0">
                    <a:pos x="192" y="46"/>
                  </a:cxn>
                  <a:cxn ang="0">
                    <a:pos x="201" y="56"/>
                  </a:cxn>
                  <a:cxn ang="0">
                    <a:pos x="221" y="67"/>
                  </a:cxn>
                  <a:cxn ang="0">
                    <a:pos x="242" y="68"/>
                  </a:cxn>
                  <a:cxn ang="0">
                    <a:pos x="260" y="58"/>
                  </a:cxn>
                  <a:cxn ang="0">
                    <a:pos x="261" y="72"/>
                  </a:cxn>
                  <a:cxn ang="0">
                    <a:pos x="265" y="98"/>
                  </a:cxn>
                  <a:cxn ang="0">
                    <a:pos x="258" y="146"/>
                  </a:cxn>
                  <a:cxn ang="0">
                    <a:pos x="235" y="165"/>
                  </a:cxn>
                  <a:cxn ang="0">
                    <a:pos x="232" y="183"/>
                  </a:cxn>
                  <a:cxn ang="0">
                    <a:pos x="251" y="191"/>
                  </a:cxn>
                  <a:cxn ang="0">
                    <a:pos x="262" y="195"/>
                  </a:cxn>
                  <a:cxn ang="0">
                    <a:pos x="269" y="202"/>
                  </a:cxn>
                  <a:cxn ang="0">
                    <a:pos x="254" y="205"/>
                  </a:cxn>
                  <a:cxn ang="0">
                    <a:pos x="236" y="213"/>
                  </a:cxn>
                  <a:cxn ang="0">
                    <a:pos x="232" y="238"/>
                  </a:cxn>
                  <a:cxn ang="0">
                    <a:pos x="243" y="249"/>
                  </a:cxn>
                  <a:cxn ang="0">
                    <a:pos x="259" y="268"/>
                  </a:cxn>
                  <a:cxn ang="0">
                    <a:pos x="265" y="290"/>
                  </a:cxn>
                  <a:cxn ang="0">
                    <a:pos x="269" y="297"/>
                  </a:cxn>
                  <a:cxn ang="0">
                    <a:pos x="269" y="319"/>
                  </a:cxn>
                  <a:cxn ang="0">
                    <a:pos x="262" y="364"/>
                  </a:cxn>
                  <a:cxn ang="0">
                    <a:pos x="247" y="386"/>
                  </a:cxn>
                  <a:cxn ang="0">
                    <a:pos x="194" y="389"/>
                  </a:cxn>
                  <a:cxn ang="0">
                    <a:pos x="170" y="390"/>
                  </a:cxn>
                  <a:cxn ang="0">
                    <a:pos x="170" y="390"/>
                  </a:cxn>
                  <a:cxn ang="0">
                    <a:pos x="170" y="378"/>
                  </a:cxn>
                  <a:cxn ang="0">
                    <a:pos x="170" y="378"/>
                  </a:cxn>
                  <a:cxn ang="0">
                    <a:pos x="154" y="362"/>
                  </a:cxn>
                  <a:cxn ang="0">
                    <a:pos x="137" y="356"/>
                  </a:cxn>
                  <a:cxn ang="0">
                    <a:pos x="111" y="343"/>
                  </a:cxn>
                  <a:cxn ang="0">
                    <a:pos x="89" y="304"/>
                  </a:cxn>
                  <a:cxn ang="0">
                    <a:pos x="73" y="295"/>
                  </a:cxn>
                  <a:cxn ang="0">
                    <a:pos x="64" y="272"/>
                  </a:cxn>
                  <a:cxn ang="0">
                    <a:pos x="62" y="251"/>
                  </a:cxn>
                  <a:cxn ang="0">
                    <a:pos x="60" y="238"/>
                  </a:cxn>
                  <a:cxn ang="0">
                    <a:pos x="53" y="222"/>
                  </a:cxn>
                  <a:cxn ang="0">
                    <a:pos x="39" y="209"/>
                  </a:cxn>
                  <a:cxn ang="0">
                    <a:pos x="30" y="201"/>
                  </a:cxn>
                  <a:cxn ang="0">
                    <a:pos x="30" y="185"/>
                  </a:cxn>
                  <a:cxn ang="0">
                    <a:pos x="19" y="173"/>
                  </a:cxn>
                  <a:cxn ang="0">
                    <a:pos x="10" y="169"/>
                  </a:cxn>
                  <a:cxn ang="0">
                    <a:pos x="4" y="161"/>
                  </a:cxn>
                  <a:cxn ang="0">
                    <a:pos x="4" y="161"/>
                  </a:cxn>
                </a:cxnLst>
                <a:rect l="0" t="0" r="r" b="b"/>
                <a:pathLst>
                  <a:path w="289" h="390">
                    <a:moveTo>
                      <a:pt x="4" y="161"/>
                    </a:moveTo>
                    <a:cubicBezTo>
                      <a:pt x="4" y="161"/>
                      <a:pt x="15" y="146"/>
                      <a:pt x="5" y="143"/>
                    </a:cubicBezTo>
                    <a:cubicBezTo>
                      <a:pt x="5" y="143"/>
                      <a:pt x="0" y="136"/>
                      <a:pt x="5" y="112"/>
                    </a:cubicBezTo>
                    <a:cubicBezTo>
                      <a:pt x="5" y="112"/>
                      <a:pt x="14" y="106"/>
                      <a:pt x="8" y="96"/>
                    </a:cubicBezTo>
                    <a:cubicBezTo>
                      <a:pt x="1" y="85"/>
                      <a:pt x="17" y="84"/>
                      <a:pt x="12" y="77"/>
                    </a:cubicBezTo>
                    <a:cubicBezTo>
                      <a:pt x="12" y="77"/>
                      <a:pt x="5" y="71"/>
                      <a:pt x="9" y="63"/>
                    </a:cubicBezTo>
                    <a:cubicBezTo>
                      <a:pt x="13" y="61"/>
                      <a:pt x="8" y="53"/>
                      <a:pt x="16" y="46"/>
                    </a:cubicBezTo>
                    <a:cubicBezTo>
                      <a:pt x="16" y="46"/>
                      <a:pt x="8" y="39"/>
                      <a:pt x="13" y="30"/>
                    </a:cubicBezTo>
                    <a:cubicBezTo>
                      <a:pt x="16" y="31"/>
                      <a:pt x="18" y="30"/>
                      <a:pt x="20" y="29"/>
                    </a:cubicBezTo>
                    <a:cubicBezTo>
                      <a:pt x="20" y="29"/>
                      <a:pt x="31" y="32"/>
                      <a:pt x="30" y="15"/>
                    </a:cubicBezTo>
                    <a:cubicBezTo>
                      <a:pt x="30" y="15"/>
                      <a:pt x="25" y="1"/>
                      <a:pt x="38" y="2"/>
                    </a:cubicBezTo>
                    <a:cubicBezTo>
                      <a:pt x="49" y="0"/>
                      <a:pt x="44" y="11"/>
                      <a:pt x="56" y="15"/>
                    </a:cubicBezTo>
                    <a:cubicBezTo>
                      <a:pt x="56" y="15"/>
                      <a:pt x="67" y="21"/>
                      <a:pt x="73" y="17"/>
                    </a:cubicBezTo>
                    <a:cubicBezTo>
                      <a:pt x="73" y="17"/>
                      <a:pt x="87" y="11"/>
                      <a:pt x="96" y="26"/>
                    </a:cubicBezTo>
                    <a:cubicBezTo>
                      <a:pt x="96" y="26"/>
                      <a:pt x="115" y="28"/>
                      <a:pt x="115" y="33"/>
                    </a:cubicBezTo>
                    <a:cubicBezTo>
                      <a:pt x="115" y="33"/>
                      <a:pt x="126" y="47"/>
                      <a:pt x="137" y="33"/>
                    </a:cubicBezTo>
                    <a:cubicBezTo>
                      <a:pt x="137" y="33"/>
                      <a:pt x="145" y="8"/>
                      <a:pt x="155" y="36"/>
                    </a:cubicBezTo>
                    <a:cubicBezTo>
                      <a:pt x="155" y="36"/>
                      <a:pt x="160" y="52"/>
                      <a:pt x="176" y="45"/>
                    </a:cubicBezTo>
                    <a:cubicBezTo>
                      <a:pt x="176" y="45"/>
                      <a:pt x="181" y="39"/>
                      <a:pt x="192" y="46"/>
                    </a:cubicBezTo>
                    <a:cubicBezTo>
                      <a:pt x="192" y="46"/>
                      <a:pt x="203" y="43"/>
                      <a:pt x="201" y="56"/>
                    </a:cubicBezTo>
                    <a:cubicBezTo>
                      <a:pt x="201" y="56"/>
                      <a:pt x="204" y="70"/>
                      <a:pt x="221" y="67"/>
                    </a:cubicBezTo>
                    <a:cubicBezTo>
                      <a:pt x="221" y="67"/>
                      <a:pt x="226" y="81"/>
                      <a:pt x="242" y="68"/>
                    </a:cubicBezTo>
                    <a:cubicBezTo>
                      <a:pt x="242" y="68"/>
                      <a:pt x="245" y="57"/>
                      <a:pt x="260" y="58"/>
                    </a:cubicBezTo>
                    <a:cubicBezTo>
                      <a:pt x="260" y="58"/>
                      <a:pt x="276" y="61"/>
                      <a:pt x="261" y="72"/>
                    </a:cubicBezTo>
                    <a:cubicBezTo>
                      <a:pt x="261" y="72"/>
                      <a:pt x="245" y="77"/>
                      <a:pt x="265" y="98"/>
                    </a:cubicBezTo>
                    <a:cubicBezTo>
                      <a:pt x="265" y="98"/>
                      <a:pt x="288" y="117"/>
                      <a:pt x="258" y="146"/>
                    </a:cubicBezTo>
                    <a:cubicBezTo>
                      <a:pt x="255" y="170"/>
                      <a:pt x="240" y="158"/>
                      <a:pt x="235" y="165"/>
                    </a:cubicBezTo>
                    <a:cubicBezTo>
                      <a:pt x="235" y="165"/>
                      <a:pt x="219" y="168"/>
                      <a:pt x="232" y="183"/>
                    </a:cubicBezTo>
                    <a:cubicBezTo>
                      <a:pt x="232" y="183"/>
                      <a:pt x="231" y="194"/>
                      <a:pt x="251" y="191"/>
                    </a:cubicBezTo>
                    <a:cubicBezTo>
                      <a:pt x="251" y="191"/>
                      <a:pt x="257" y="191"/>
                      <a:pt x="262" y="195"/>
                    </a:cubicBezTo>
                    <a:cubicBezTo>
                      <a:pt x="273" y="181"/>
                      <a:pt x="280" y="194"/>
                      <a:pt x="269" y="202"/>
                    </a:cubicBezTo>
                    <a:cubicBezTo>
                      <a:pt x="269" y="202"/>
                      <a:pt x="272" y="209"/>
                      <a:pt x="254" y="205"/>
                    </a:cubicBezTo>
                    <a:cubicBezTo>
                      <a:pt x="254" y="205"/>
                      <a:pt x="245" y="197"/>
                      <a:pt x="236" y="213"/>
                    </a:cubicBezTo>
                    <a:cubicBezTo>
                      <a:pt x="236" y="213"/>
                      <a:pt x="232" y="224"/>
                      <a:pt x="232" y="238"/>
                    </a:cubicBezTo>
                    <a:cubicBezTo>
                      <a:pt x="232" y="238"/>
                      <a:pt x="226" y="252"/>
                      <a:pt x="243" y="249"/>
                    </a:cubicBezTo>
                    <a:cubicBezTo>
                      <a:pt x="243" y="249"/>
                      <a:pt x="259" y="244"/>
                      <a:pt x="259" y="268"/>
                    </a:cubicBezTo>
                    <a:cubicBezTo>
                      <a:pt x="259" y="268"/>
                      <a:pt x="271" y="285"/>
                      <a:pt x="265" y="290"/>
                    </a:cubicBezTo>
                    <a:cubicBezTo>
                      <a:pt x="265" y="290"/>
                      <a:pt x="252" y="294"/>
                      <a:pt x="269" y="297"/>
                    </a:cubicBezTo>
                    <a:cubicBezTo>
                      <a:pt x="269" y="297"/>
                      <a:pt x="289" y="289"/>
                      <a:pt x="269" y="319"/>
                    </a:cubicBezTo>
                    <a:cubicBezTo>
                      <a:pt x="269" y="319"/>
                      <a:pt x="262" y="334"/>
                      <a:pt x="262" y="364"/>
                    </a:cubicBezTo>
                    <a:cubicBezTo>
                      <a:pt x="263" y="387"/>
                      <a:pt x="265" y="385"/>
                      <a:pt x="247" y="386"/>
                    </a:cubicBezTo>
                    <a:cubicBezTo>
                      <a:pt x="247" y="386"/>
                      <a:pt x="223" y="383"/>
                      <a:pt x="194" y="389"/>
                    </a:cubicBezTo>
                    <a:cubicBezTo>
                      <a:pt x="194" y="389"/>
                      <a:pt x="185" y="390"/>
                      <a:pt x="170" y="390"/>
                    </a:cubicBezTo>
                    <a:cubicBezTo>
                      <a:pt x="170" y="390"/>
                      <a:pt x="170" y="390"/>
                      <a:pt x="170" y="390"/>
                    </a:cubicBezTo>
                    <a:cubicBezTo>
                      <a:pt x="170" y="378"/>
                      <a:pt x="170" y="378"/>
                      <a:pt x="170" y="378"/>
                    </a:cubicBezTo>
                    <a:cubicBezTo>
                      <a:pt x="170" y="378"/>
                      <a:pt x="170" y="378"/>
                      <a:pt x="170" y="378"/>
                    </a:cubicBezTo>
                    <a:cubicBezTo>
                      <a:pt x="170" y="378"/>
                      <a:pt x="174" y="363"/>
                      <a:pt x="154" y="362"/>
                    </a:cubicBezTo>
                    <a:cubicBezTo>
                      <a:pt x="154" y="362"/>
                      <a:pt x="141" y="367"/>
                      <a:pt x="137" y="356"/>
                    </a:cubicBezTo>
                    <a:cubicBezTo>
                      <a:pt x="137" y="356"/>
                      <a:pt x="147" y="348"/>
                      <a:pt x="111" y="343"/>
                    </a:cubicBezTo>
                    <a:cubicBezTo>
                      <a:pt x="111" y="343"/>
                      <a:pt x="115" y="327"/>
                      <a:pt x="89" y="304"/>
                    </a:cubicBezTo>
                    <a:cubicBezTo>
                      <a:pt x="89" y="304"/>
                      <a:pt x="91" y="296"/>
                      <a:pt x="73" y="295"/>
                    </a:cubicBezTo>
                    <a:cubicBezTo>
                      <a:pt x="74" y="279"/>
                      <a:pt x="63" y="285"/>
                      <a:pt x="64" y="272"/>
                    </a:cubicBezTo>
                    <a:cubicBezTo>
                      <a:pt x="64" y="272"/>
                      <a:pt x="56" y="268"/>
                      <a:pt x="62" y="251"/>
                    </a:cubicBezTo>
                    <a:cubicBezTo>
                      <a:pt x="69" y="247"/>
                      <a:pt x="56" y="243"/>
                      <a:pt x="60" y="238"/>
                    </a:cubicBezTo>
                    <a:cubicBezTo>
                      <a:pt x="60" y="238"/>
                      <a:pt x="72" y="236"/>
                      <a:pt x="53" y="222"/>
                    </a:cubicBezTo>
                    <a:cubicBezTo>
                      <a:pt x="53" y="222"/>
                      <a:pt x="56" y="209"/>
                      <a:pt x="39" y="209"/>
                    </a:cubicBezTo>
                    <a:cubicBezTo>
                      <a:pt x="39" y="209"/>
                      <a:pt x="17" y="210"/>
                      <a:pt x="30" y="201"/>
                    </a:cubicBezTo>
                    <a:cubicBezTo>
                      <a:pt x="40" y="198"/>
                      <a:pt x="28" y="194"/>
                      <a:pt x="30" y="185"/>
                    </a:cubicBezTo>
                    <a:cubicBezTo>
                      <a:pt x="30" y="185"/>
                      <a:pt x="33" y="166"/>
                      <a:pt x="19" y="173"/>
                    </a:cubicBezTo>
                    <a:cubicBezTo>
                      <a:pt x="19" y="173"/>
                      <a:pt x="9" y="175"/>
                      <a:pt x="10" y="169"/>
                    </a:cubicBezTo>
                    <a:cubicBezTo>
                      <a:pt x="10" y="169"/>
                      <a:pt x="14" y="162"/>
                      <a:pt x="4" y="161"/>
                    </a:cubicBezTo>
                    <a:cubicBezTo>
                      <a:pt x="4" y="161"/>
                      <a:pt x="4" y="161"/>
                      <a:pt x="4" y="161"/>
                    </a:cubicBezTo>
                    <a:close/>
                  </a:path>
                </a:pathLst>
              </a:custGeom>
              <a:solidFill>
                <a:srgbClr val="FFC00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23" name="Freeform 42"/>
              <p:cNvSpPr>
                <a:spLocks/>
              </p:cNvSpPr>
              <p:nvPr/>
            </p:nvSpPr>
            <p:spPr bwMode="auto">
              <a:xfrm>
                <a:off x="4005526" y="3599817"/>
                <a:ext cx="1370614" cy="800883"/>
              </a:xfrm>
              <a:custGeom>
                <a:avLst/>
                <a:gdLst/>
                <a:ahLst/>
                <a:cxnLst>
                  <a:cxn ang="0">
                    <a:pos x="429" y="234"/>
                  </a:cxn>
                  <a:cxn ang="0">
                    <a:pos x="404" y="236"/>
                  </a:cxn>
                  <a:cxn ang="0">
                    <a:pos x="382" y="229"/>
                  </a:cxn>
                  <a:cxn ang="0">
                    <a:pos x="374" y="196"/>
                  </a:cxn>
                  <a:cxn ang="0">
                    <a:pos x="354" y="196"/>
                  </a:cxn>
                  <a:cxn ang="0">
                    <a:pos x="317" y="192"/>
                  </a:cxn>
                  <a:cxn ang="0">
                    <a:pos x="272" y="192"/>
                  </a:cxn>
                  <a:cxn ang="0">
                    <a:pos x="262" y="192"/>
                  </a:cxn>
                  <a:cxn ang="0">
                    <a:pos x="229" y="206"/>
                  </a:cxn>
                  <a:cxn ang="0">
                    <a:pos x="238" y="224"/>
                  </a:cxn>
                  <a:cxn ang="0">
                    <a:pos x="239" y="247"/>
                  </a:cxn>
                  <a:cxn ang="0">
                    <a:pos x="242" y="287"/>
                  </a:cxn>
                  <a:cxn ang="0">
                    <a:pos x="220" y="298"/>
                  </a:cxn>
                  <a:cxn ang="0">
                    <a:pos x="175" y="309"/>
                  </a:cxn>
                  <a:cxn ang="0">
                    <a:pos x="136" y="314"/>
                  </a:cxn>
                  <a:cxn ang="0">
                    <a:pos x="110" y="313"/>
                  </a:cxn>
                  <a:cxn ang="0">
                    <a:pos x="66" y="308"/>
                  </a:cxn>
                  <a:cxn ang="0">
                    <a:pos x="46" y="309"/>
                  </a:cxn>
                  <a:cxn ang="0">
                    <a:pos x="20" y="302"/>
                  </a:cxn>
                  <a:cxn ang="0">
                    <a:pos x="14" y="275"/>
                  </a:cxn>
                  <a:cxn ang="0">
                    <a:pos x="12" y="239"/>
                  </a:cxn>
                  <a:cxn ang="0">
                    <a:pos x="35" y="207"/>
                  </a:cxn>
                  <a:cxn ang="0">
                    <a:pos x="66" y="162"/>
                  </a:cxn>
                  <a:cxn ang="0">
                    <a:pos x="69" y="121"/>
                  </a:cxn>
                  <a:cxn ang="0">
                    <a:pos x="86" y="115"/>
                  </a:cxn>
                  <a:cxn ang="0">
                    <a:pos x="99" y="100"/>
                  </a:cxn>
                  <a:cxn ang="0">
                    <a:pos x="80" y="79"/>
                  </a:cxn>
                  <a:cxn ang="0">
                    <a:pos x="100" y="82"/>
                  </a:cxn>
                  <a:cxn ang="0">
                    <a:pos x="110" y="65"/>
                  </a:cxn>
                  <a:cxn ang="0">
                    <a:pos x="154" y="79"/>
                  </a:cxn>
                  <a:cxn ang="0">
                    <a:pos x="161" y="42"/>
                  </a:cxn>
                  <a:cxn ang="0">
                    <a:pos x="206" y="8"/>
                  </a:cxn>
                  <a:cxn ang="0">
                    <a:pos x="267" y="15"/>
                  </a:cxn>
                  <a:cxn ang="0">
                    <a:pos x="335" y="37"/>
                  </a:cxn>
                  <a:cxn ang="0">
                    <a:pos x="378" y="71"/>
                  </a:cxn>
                  <a:cxn ang="0">
                    <a:pos x="398" y="99"/>
                  </a:cxn>
                  <a:cxn ang="0">
                    <a:pos x="431" y="89"/>
                  </a:cxn>
                  <a:cxn ang="0">
                    <a:pos x="455" y="97"/>
                  </a:cxn>
                  <a:cxn ang="0">
                    <a:pos x="473" y="97"/>
                  </a:cxn>
                  <a:cxn ang="0">
                    <a:pos x="469" y="142"/>
                  </a:cxn>
                  <a:cxn ang="0">
                    <a:pos x="477" y="167"/>
                  </a:cxn>
                  <a:cxn ang="0">
                    <a:pos x="463" y="192"/>
                  </a:cxn>
                  <a:cxn ang="0">
                    <a:pos x="443" y="206"/>
                  </a:cxn>
                  <a:cxn ang="0">
                    <a:pos x="444" y="233"/>
                  </a:cxn>
                </a:cxnLst>
                <a:rect l="0" t="0" r="r" b="b"/>
                <a:pathLst>
                  <a:path w="484" h="320">
                    <a:moveTo>
                      <a:pt x="444" y="233"/>
                    </a:moveTo>
                    <a:cubicBezTo>
                      <a:pt x="433" y="228"/>
                      <a:pt x="429" y="234"/>
                      <a:pt x="429" y="234"/>
                    </a:cubicBezTo>
                    <a:cubicBezTo>
                      <a:pt x="425" y="239"/>
                      <a:pt x="417" y="233"/>
                      <a:pt x="417" y="233"/>
                    </a:cubicBezTo>
                    <a:cubicBezTo>
                      <a:pt x="405" y="243"/>
                      <a:pt x="404" y="236"/>
                      <a:pt x="404" y="236"/>
                    </a:cubicBezTo>
                    <a:cubicBezTo>
                      <a:pt x="395" y="226"/>
                      <a:pt x="393" y="233"/>
                      <a:pt x="393" y="233"/>
                    </a:cubicBezTo>
                    <a:cubicBezTo>
                      <a:pt x="382" y="238"/>
                      <a:pt x="382" y="229"/>
                      <a:pt x="382" y="229"/>
                    </a:cubicBezTo>
                    <a:cubicBezTo>
                      <a:pt x="396" y="219"/>
                      <a:pt x="379" y="215"/>
                      <a:pt x="379" y="215"/>
                    </a:cubicBezTo>
                    <a:cubicBezTo>
                      <a:pt x="370" y="203"/>
                      <a:pt x="374" y="196"/>
                      <a:pt x="374" y="196"/>
                    </a:cubicBezTo>
                    <a:cubicBezTo>
                      <a:pt x="369" y="205"/>
                      <a:pt x="366" y="199"/>
                      <a:pt x="366" y="199"/>
                    </a:cubicBezTo>
                    <a:cubicBezTo>
                      <a:pt x="365" y="186"/>
                      <a:pt x="354" y="196"/>
                      <a:pt x="354" y="196"/>
                    </a:cubicBezTo>
                    <a:cubicBezTo>
                      <a:pt x="343" y="196"/>
                      <a:pt x="337" y="190"/>
                      <a:pt x="337" y="190"/>
                    </a:cubicBezTo>
                    <a:cubicBezTo>
                      <a:pt x="327" y="181"/>
                      <a:pt x="317" y="192"/>
                      <a:pt x="317" y="192"/>
                    </a:cubicBezTo>
                    <a:cubicBezTo>
                      <a:pt x="306" y="199"/>
                      <a:pt x="297" y="192"/>
                      <a:pt x="297" y="192"/>
                    </a:cubicBezTo>
                    <a:cubicBezTo>
                      <a:pt x="279" y="188"/>
                      <a:pt x="272" y="192"/>
                      <a:pt x="272" y="192"/>
                    </a:cubicBezTo>
                    <a:cubicBezTo>
                      <a:pt x="270" y="193"/>
                      <a:pt x="269" y="192"/>
                      <a:pt x="267" y="191"/>
                    </a:cubicBezTo>
                    <a:cubicBezTo>
                      <a:pt x="265" y="190"/>
                      <a:pt x="264" y="191"/>
                      <a:pt x="262" y="192"/>
                    </a:cubicBezTo>
                    <a:cubicBezTo>
                      <a:pt x="249" y="188"/>
                      <a:pt x="246" y="199"/>
                      <a:pt x="246" y="199"/>
                    </a:cubicBezTo>
                    <a:cubicBezTo>
                      <a:pt x="228" y="197"/>
                      <a:pt x="229" y="206"/>
                      <a:pt x="229" y="206"/>
                    </a:cubicBezTo>
                    <a:cubicBezTo>
                      <a:pt x="231" y="210"/>
                      <a:pt x="225" y="215"/>
                      <a:pt x="225" y="215"/>
                    </a:cubicBezTo>
                    <a:cubicBezTo>
                      <a:pt x="232" y="215"/>
                      <a:pt x="238" y="224"/>
                      <a:pt x="238" y="224"/>
                    </a:cubicBezTo>
                    <a:cubicBezTo>
                      <a:pt x="245" y="227"/>
                      <a:pt x="227" y="226"/>
                      <a:pt x="227" y="236"/>
                    </a:cubicBezTo>
                    <a:cubicBezTo>
                      <a:pt x="227" y="240"/>
                      <a:pt x="239" y="247"/>
                      <a:pt x="239" y="247"/>
                    </a:cubicBezTo>
                    <a:cubicBezTo>
                      <a:pt x="235" y="267"/>
                      <a:pt x="253" y="261"/>
                      <a:pt x="244" y="273"/>
                    </a:cubicBezTo>
                    <a:cubicBezTo>
                      <a:pt x="242" y="277"/>
                      <a:pt x="242" y="287"/>
                      <a:pt x="242" y="287"/>
                    </a:cubicBezTo>
                    <a:cubicBezTo>
                      <a:pt x="246" y="305"/>
                      <a:pt x="237" y="302"/>
                      <a:pt x="237" y="302"/>
                    </a:cubicBezTo>
                    <a:cubicBezTo>
                      <a:pt x="221" y="303"/>
                      <a:pt x="220" y="298"/>
                      <a:pt x="220" y="298"/>
                    </a:cubicBezTo>
                    <a:cubicBezTo>
                      <a:pt x="203" y="291"/>
                      <a:pt x="192" y="300"/>
                      <a:pt x="192" y="300"/>
                    </a:cubicBezTo>
                    <a:cubicBezTo>
                      <a:pt x="187" y="306"/>
                      <a:pt x="175" y="309"/>
                      <a:pt x="175" y="309"/>
                    </a:cubicBezTo>
                    <a:cubicBezTo>
                      <a:pt x="165" y="309"/>
                      <a:pt x="160" y="314"/>
                      <a:pt x="160" y="314"/>
                    </a:cubicBezTo>
                    <a:cubicBezTo>
                      <a:pt x="150" y="315"/>
                      <a:pt x="136" y="314"/>
                      <a:pt x="136" y="314"/>
                    </a:cubicBezTo>
                    <a:cubicBezTo>
                      <a:pt x="127" y="317"/>
                      <a:pt x="126" y="312"/>
                      <a:pt x="126" y="312"/>
                    </a:cubicBezTo>
                    <a:cubicBezTo>
                      <a:pt x="115" y="306"/>
                      <a:pt x="110" y="313"/>
                      <a:pt x="110" y="313"/>
                    </a:cubicBezTo>
                    <a:cubicBezTo>
                      <a:pt x="82" y="319"/>
                      <a:pt x="85" y="309"/>
                      <a:pt x="85" y="309"/>
                    </a:cubicBezTo>
                    <a:cubicBezTo>
                      <a:pt x="75" y="294"/>
                      <a:pt x="66" y="308"/>
                      <a:pt x="66" y="308"/>
                    </a:cubicBezTo>
                    <a:cubicBezTo>
                      <a:pt x="64" y="312"/>
                      <a:pt x="55" y="306"/>
                      <a:pt x="55" y="313"/>
                    </a:cubicBezTo>
                    <a:cubicBezTo>
                      <a:pt x="52" y="320"/>
                      <a:pt x="46" y="309"/>
                      <a:pt x="46" y="309"/>
                    </a:cubicBezTo>
                    <a:cubicBezTo>
                      <a:pt x="44" y="305"/>
                      <a:pt x="33" y="306"/>
                      <a:pt x="33" y="306"/>
                    </a:cubicBezTo>
                    <a:cubicBezTo>
                      <a:pt x="28" y="299"/>
                      <a:pt x="20" y="302"/>
                      <a:pt x="20" y="302"/>
                    </a:cubicBezTo>
                    <a:cubicBezTo>
                      <a:pt x="6" y="298"/>
                      <a:pt x="11" y="289"/>
                      <a:pt x="11" y="289"/>
                    </a:cubicBezTo>
                    <a:cubicBezTo>
                      <a:pt x="0" y="273"/>
                      <a:pt x="14" y="275"/>
                      <a:pt x="14" y="275"/>
                    </a:cubicBezTo>
                    <a:cubicBezTo>
                      <a:pt x="21" y="270"/>
                      <a:pt x="15" y="254"/>
                      <a:pt x="15" y="254"/>
                    </a:cubicBezTo>
                    <a:cubicBezTo>
                      <a:pt x="19" y="243"/>
                      <a:pt x="12" y="239"/>
                      <a:pt x="12" y="239"/>
                    </a:cubicBezTo>
                    <a:cubicBezTo>
                      <a:pt x="8" y="232"/>
                      <a:pt x="11" y="225"/>
                      <a:pt x="11" y="225"/>
                    </a:cubicBezTo>
                    <a:cubicBezTo>
                      <a:pt x="18" y="210"/>
                      <a:pt x="35" y="207"/>
                      <a:pt x="35" y="207"/>
                    </a:cubicBezTo>
                    <a:cubicBezTo>
                      <a:pt x="37" y="192"/>
                      <a:pt x="52" y="192"/>
                      <a:pt x="52" y="192"/>
                    </a:cubicBezTo>
                    <a:cubicBezTo>
                      <a:pt x="75" y="180"/>
                      <a:pt x="66" y="162"/>
                      <a:pt x="66" y="162"/>
                    </a:cubicBezTo>
                    <a:cubicBezTo>
                      <a:pt x="66" y="145"/>
                      <a:pt x="62" y="141"/>
                      <a:pt x="62" y="141"/>
                    </a:cubicBezTo>
                    <a:cubicBezTo>
                      <a:pt x="53" y="129"/>
                      <a:pt x="69" y="121"/>
                      <a:pt x="69" y="121"/>
                    </a:cubicBezTo>
                    <a:cubicBezTo>
                      <a:pt x="69" y="121"/>
                      <a:pt x="69" y="121"/>
                      <a:pt x="69" y="121"/>
                    </a:cubicBezTo>
                    <a:cubicBezTo>
                      <a:pt x="86" y="115"/>
                      <a:pt x="86" y="115"/>
                      <a:pt x="86" y="115"/>
                    </a:cubicBezTo>
                    <a:cubicBezTo>
                      <a:pt x="86" y="115"/>
                      <a:pt x="86" y="115"/>
                      <a:pt x="86" y="115"/>
                    </a:cubicBezTo>
                    <a:cubicBezTo>
                      <a:pt x="98" y="108"/>
                      <a:pt x="99" y="100"/>
                      <a:pt x="99" y="100"/>
                    </a:cubicBezTo>
                    <a:cubicBezTo>
                      <a:pt x="96" y="93"/>
                      <a:pt x="80" y="94"/>
                      <a:pt x="80" y="94"/>
                    </a:cubicBezTo>
                    <a:cubicBezTo>
                      <a:pt x="53" y="79"/>
                      <a:pt x="80" y="79"/>
                      <a:pt x="80" y="79"/>
                    </a:cubicBezTo>
                    <a:cubicBezTo>
                      <a:pt x="96" y="72"/>
                      <a:pt x="100" y="82"/>
                      <a:pt x="100" y="82"/>
                    </a:cubicBezTo>
                    <a:cubicBezTo>
                      <a:pt x="100" y="82"/>
                      <a:pt x="100" y="82"/>
                      <a:pt x="100" y="82"/>
                    </a:cubicBezTo>
                    <a:cubicBezTo>
                      <a:pt x="110" y="65"/>
                      <a:pt x="110" y="65"/>
                      <a:pt x="110" y="65"/>
                    </a:cubicBezTo>
                    <a:cubicBezTo>
                      <a:pt x="110" y="65"/>
                      <a:pt x="110" y="65"/>
                      <a:pt x="110" y="65"/>
                    </a:cubicBezTo>
                    <a:cubicBezTo>
                      <a:pt x="118" y="69"/>
                      <a:pt x="133" y="76"/>
                      <a:pt x="133" y="76"/>
                    </a:cubicBezTo>
                    <a:cubicBezTo>
                      <a:pt x="151" y="89"/>
                      <a:pt x="154" y="79"/>
                      <a:pt x="154" y="79"/>
                    </a:cubicBezTo>
                    <a:cubicBezTo>
                      <a:pt x="154" y="79"/>
                      <a:pt x="161" y="72"/>
                      <a:pt x="157" y="59"/>
                    </a:cubicBezTo>
                    <a:cubicBezTo>
                      <a:pt x="157" y="59"/>
                      <a:pt x="147" y="56"/>
                      <a:pt x="161" y="42"/>
                    </a:cubicBezTo>
                    <a:cubicBezTo>
                      <a:pt x="161" y="42"/>
                      <a:pt x="164" y="22"/>
                      <a:pt x="176" y="23"/>
                    </a:cubicBezTo>
                    <a:cubicBezTo>
                      <a:pt x="189" y="9"/>
                      <a:pt x="202" y="12"/>
                      <a:pt x="206" y="8"/>
                    </a:cubicBezTo>
                    <a:cubicBezTo>
                      <a:pt x="213" y="1"/>
                      <a:pt x="224" y="9"/>
                      <a:pt x="234" y="4"/>
                    </a:cubicBezTo>
                    <a:cubicBezTo>
                      <a:pt x="236" y="9"/>
                      <a:pt x="257" y="0"/>
                      <a:pt x="267" y="15"/>
                    </a:cubicBezTo>
                    <a:cubicBezTo>
                      <a:pt x="285" y="31"/>
                      <a:pt x="293" y="40"/>
                      <a:pt x="305" y="37"/>
                    </a:cubicBezTo>
                    <a:cubicBezTo>
                      <a:pt x="319" y="39"/>
                      <a:pt x="335" y="37"/>
                      <a:pt x="335" y="37"/>
                    </a:cubicBezTo>
                    <a:cubicBezTo>
                      <a:pt x="362" y="21"/>
                      <a:pt x="360" y="53"/>
                      <a:pt x="360" y="53"/>
                    </a:cubicBezTo>
                    <a:cubicBezTo>
                      <a:pt x="383" y="63"/>
                      <a:pt x="378" y="71"/>
                      <a:pt x="378" y="71"/>
                    </a:cubicBezTo>
                    <a:cubicBezTo>
                      <a:pt x="381" y="82"/>
                      <a:pt x="388" y="83"/>
                      <a:pt x="388" y="83"/>
                    </a:cubicBezTo>
                    <a:cubicBezTo>
                      <a:pt x="400" y="88"/>
                      <a:pt x="398" y="99"/>
                      <a:pt x="398" y="99"/>
                    </a:cubicBezTo>
                    <a:cubicBezTo>
                      <a:pt x="400" y="119"/>
                      <a:pt x="411" y="99"/>
                      <a:pt x="411" y="99"/>
                    </a:cubicBezTo>
                    <a:cubicBezTo>
                      <a:pt x="418" y="80"/>
                      <a:pt x="431" y="89"/>
                      <a:pt x="431" y="89"/>
                    </a:cubicBezTo>
                    <a:cubicBezTo>
                      <a:pt x="433" y="98"/>
                      <a:pt x="448" y="89"/>
                      <a:pt x="448" y="89"/>
                    </a:cubicBezTo>
                    <a:cubicBezTo>
                      <a:pt x="463" y="93"/>
                      <a:pt x="455" y="97"/>
                      <a:pt x="455" y="97"/>
                    </a:cubicBezTo>
                    <a:cubicBezTo>
                      <a:pt x="449" y="103"/>
                      <a:pt x="459" y="107"/>
                      <a:pt x="460" y="99"/>
                    </a:cubicBezTo>
                    <a:cubicBezTo>
                      <a:pt x="466" y="93"/>
                      <a:pt x="473" y="97"/>
                      <a:pt x="473" y="97"/>
                    </a:cubicBezTo>
                    <a:cubicBezTo>
                      <a:pt x="473" y="100"/>
                      <a:pt x="462" y="106"/>
                      <a:pt x="466" y="117"/>
                    </a:cubicBezTo>
                    <a:cubicBezTo>
                      <a:pt x="461" y="142"/>
                      <a:pt x="469" y="142"/>
                      <a:pt x="469" y="142"/>
                    </a:cubicBezTo>
                    <a:cubicBezTo>
                      <a:pt x="479" y="144"/>
                      <a:pt x="480" y="155"/>
                      <a:pt x="480" y="155"/>
                    </a:cubicBezTo>
                    <a:cubicBezTo>
                      <a:pt x="484" y="164"/>
                      <a:pt x="477" y="167"/>
                      <a:pt x="477" y="167"/>
                    </a:cubicBezTo>
                    <a:cubicBezTo>
                      <a:pt x="469" y="168"/>
                      <a:pt x="477" y="182"/>
                      <a:pt x="477" y="182"/>
                    </a:cubicBezTo>
                    <a:cubicBezTo>
                      <a:pt x="484" y="199"/>
                      <a:pt x="463" y="192"/>
                      <a:pt x="463" y="192"/>
                    </a:cubicBezTo>
                    <a:cubicBezTo>
                      <a:pt x="450" y="177"/>
                      <a:pt x="443" y="188"/>
                      <a:pt x="443" y="188"/>
                    </a:cubicBezTo>
                    <a:cubicBezTo>
                      <a:pt x="434" y="199"/>
                      <a:pt x="443" y="206"/>
                      <a:pt x="443" y="206"/>
                    </a:cubicBezTo>
                    <a:cubicBezTo>
                      <a:pt x="453" y="214"/>
                      <a:pt x="443" y="217"/>
                      <a:pt x="443" y="217"/>
                    </a:cubicBezTo>
                    <a:cubicBezTo>
                      <a:pt x="429" y="219"/>
                      <a:pt x="444" y="233"/>
                      <a:pt x="444" y="233"/>
                    </a:cubicBezTo>
                    <a:cubicBezTo>
                      <a:pt x="444" y="233"/>
                      <a:pt x="444" y="233"/>
                      <a:pt x="444" y="233"/>
                    </a:cubicBezTo>
                    <a:close/>
                  </a:path>
                </a:pathLst>
              </a:custGeom>
              <a:solidFill>
                <a:srgbClr val="FFC00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24" name="Freeform 41"/>
              <p:cNvSpPr>
                <a:spLocks/>
              </p:cNvSpPr>
              <p:nvPr/>
            </p:nvSpPr>
            <p:spPr bwMode="auto">
              <a:xfrm>
                <a:off x="2845881" y="3153094"/>
                <a:ext cx="1120174" cy="825030"/>
              </a:xfrm>
              <a:custGeom>
                <a:avLst/>
                <a:gdLst/>
                <a:ahLst/>
                <a:cxnLst>
                  <a:cxn ang="0">
                    <a:pos x="385" y="177"/>
                  </a:cxn>
                  <a:cxn ang="0">
                    <a:pos x="389" y="206"/>
                  </a:cxn>
                  <a:cxn ang="0">
                    <a:pos x="389" y="228"/>
                  </a:cxn>
                  <a:cxn ang="0">
                    <a:pos x="372" y="230"/>
                  </a:cxn>
                  <a:cxn ang="0">
                    <a:pos x="355" y="235"/>
                  </a:cxn>
                  <a:cxn ang="0">
                    <a:pos x="342" y="217"/>
                  </a:cxn>
                  <a:cxn ang="0">
                    <a:pos x="332" y="209"/>
                  </a:cxn>
                  <a:cxn ang="0">
                    <a:pos x="319" y="221"/>
                  </a:cxn>
                  <a:cxn ang="0">
                    <a:pos x="311" y="233"/>
                  </a:cxn>
                  <a:cxn ang="0">
                    <a:pos x="301" y="242"/>
                  </a:cxn>
                  <a:cxn ang="0">
                    <a:pos x="288" y="244"/>
                  </a:cxn>
                  <a:cxn ang="0">
                    <a:pos x="275" y="243"/>
                  </a:cxn>
                  <a:cxn ang="0">
                    <a:pos x="250" y="240"/>
                  </a:cxn>
                  <a:cxn ang="0">
                    <a:pos x="238" y="252"/>
                  </a:cxn>
                  <a:cxn ang="0">
                    <a:pos x="230" y="270"/>
                  </a:cxn>
                  <a:cxn ang="0">
                    <a:pos x="209" y="274"/>
                  </a:cxn>
                  <a:cxn ang="0">
                    <a:pos x="192" y="273"/>
                  </a:cxn>
                  <a:cxn ang="0">
                    <a:pos x="178" y="273"/>
                  </a:cxn>
                  <a:cxn ang="0">
                    <a:pos x="139" y="272"/>
                  </a:cxn>
                  <a:cxn ang="0">
                    <a:pos x="127" y="286"/>
                  </a:cxn>
                  <a:cxn ang="0">
                    <a:pos x="122" y="300"/>
                  </a:cxn>
                  <a:cxn ang="0">
                    <a:pos x="115" y="306"/>
                  </a:cxn>
                  <a:cxn ang="0">
                    <a:pos x="87" y="320"/>
                  </a:cxn>
                  <a:cxn ang="0">
                    <a:pos x="59" y="330"/>
                  </a:cxn>
                  <a:cxn ang="0">
                    <a:pos x="56" y="318"/>
                  </a:cxn>
                  <a:cxn ang="0">
                    <a:pos x="51" y="301"/>
                  </a:cxn>
                  <a:cxn ang="0">
                    <a:pos x="44" y="286"/>
                  </a:cxn>
                  <a:cxn ang="0">
                    <a:pos x="33" y="265"/>
                  </a:cxn>
                  <a:cxn ang="0">
                    <a:pos x="23" y="253"/>
                  </a:cxn>
                  <a:cxn ang="0">
                    <a:pos x="21" y="241"/>
                  </a:cxn>
                  <a:cxn ang="0">
                    <a:pos x="16" y="224"/>
                  </a:cxn>
                  <a:cxn ang="0">
                    <a:pos x="15" y="213"/>
                  </a:cxn>
                  <a:cxn ang="0">
                    <a:pos x="20" y="187"/>
                  </a:cxn>
                  <a:cxn ang="0">
                    <a:pos x="31" y="193"/>
                  </a:cxn>
                  <a:cxn ang="0">
                    <a:pos x="47" y="185"/>
                  </a:cxn>
                  <a:cxn ang="0">
                    <a:pos x="68" y="177"/>
                  </a:cxn>
                  <a:cxn ang="0">
                    <a:pos x="82" y="177"/>
                  </a:cxn>
                  <a:cxn ang="0">
                    <a:pos x="99" y="183"/>
                  </a:cxn>
                  <a:cxn ang="0">
                    <a:pos x="104" y="173"/>
                  </a:cxn>
                  <a:cxn ang="0">
                    <a:pos x="114" y="167"/>
                  </a:cxn>
                  <a:cxn ang="0">
                    <a:pos x="144" y="166"/>
                  </a:cxn>
                  <a:cxn ang="0">
                    <a:pos x="169" y="153"/>
                  </a:cxn>
                  <a:cxn ang="0">
                    <a:pos x="187" y="135"/>
                  </a:cxn>
                  <a:cxn ang="0">
                    <a:pos x="188" y="118"/>
                  </a:cxn>
                  <a:cxn ang="0">
                    <a:pos x="194" y="90"/>
                  </a:cxn>
                  <a:cxn ang="0">
                    <a:pos x="209" y="70"/>
                  </a:cxn>
                  <a:cxn ang="0">
                    <a:pos x="227" y="69"/>
                  </a:cxn>
                  <a:cxn ang="0">
                    <a:pos x="251" y="72"/>
                  </a:cxn>
                  <a:cxn ang="0">
                    <a:pos x="268" y="46"/>
                  </a:cxn>
                  <a:cxn ang="0">
                    <a:pos x="273" y="30"/>
                  </a:cxn>
                  <a:cxn ang="0">
                    <a:pos x="284" y="17"/>
                  </a:cxn>
                  <a:cxn ang="0">
                    <a:pos x="301" y="0"/>
                  </a:cxn>
                  <a:cxn ang="0">
                    <a:pos x="316" y="16"/>
                  </a:cxn>
                  <a:cxn ang="0">
                    <a:pos x="325" y="36"/>
                  </a:cxn>
                  <a:cxn ang="0">
                    <a:pos x="335" y="47"/>
                  </a:cxn>
                  <a:cxn ang="0">
                    <a:pos x="337" y="65"/>
                  </a:cxn>
                  <a:cxn ang="0">
                    <a:pos x="344" y="80"/>
                  </a:cxn>
                  <a:cxn ang="0">
                    <a:pos x="359" y="98"/>
                  </a:cxn>
                  <a:cxn ang="0">
                    <a:pos x="374" y="111"/>
                  </a:cxn>
                  <a:cxn ang="0">
                    <a:pos x="375" y="125"/>
                  </a:cxn>
                  <a:cxn ang="0">
                    <a:pos x="376" y="147"/>
                  </a:cxn>
                  <a:cxn ang="0">
                    <a:pos x="385" y="177"/>
                  </a:cxn>
                  <a:cxn ang="0">
                    <a:pos x="385" y="177"/>
                  </a:cxn>
                </a:cxnLst>
                <a:rect l="0" t="0" r="r" b="b"/>
                <a:pathLst>
                  <a:path w="396" h="330">
                    <a:moveTo>
                      <a:pt x="385" y="177"/>
                    </a:moveTo>
                    <a:cubicBezTo>
                      <a:pt x="374" y="195"/>
                      <a:pt x="385" y="191"/>
                      <a:pt x="389" y="206"/>
                    </a:cubicBezTo>
                    <a:cubicBezTo>
                      <a:pt x="389" y="206"/>
                      <a:pt x="396" y="220"/>
                      <a:pt x="389" y="228"/>
                    </a:cubicBezTo>
                    <a:cubicBezTo>
                      <a:pt x="380" y="238"/>
                      <a:pt x="380" y="226"/>
                      <a:pt x="372" y="230"/>
                    </a:cubicBezTo>
                    <a:cubicBezTo>
                      <a:pt x="372" y="230"/>
                      <a:pt x="365" y="239"/>
                      <a:pt x="355" y="235"/>
                    </a:cubicBezTo>
                    <a:cubicBezTo>
                      <a:pt x="355" y="235"/>
                      <a:pt x="354" y="224"/>
                      <a:pt x="342" y="217"/>
                    </a:cubicBezTo>
                    <a:cubicBezTo>
                      <a:pt x="342" y="217"/>
                      <a:pt x="335" y="217"/>
                      <a:pt x="332" y="209"/>
                    </a:cubicBezTo>
                    <a:cubicBezTo>
                      <a:pt x="332" y="209"/>
                      <a:pt x="325" y="217"/>
                      <a:pt x="319" y="221"/>
                    </a:cubicBezTo>
                    <a:cubicBezTo>
                      <a:pt x="319" y="221"/>
                      <a:pt x="310" y="223"/>
                      <a:pt x="311" y="233"/>
                    </a:cubicBezTo>
                    <a:cubicBezTo>
                      <a:pt x="311" y="233"/>
                      <a:pt x="313" y="248"/>
                      <a:pt x="301" y="242"/>
                    </a:cubicBezTo>
                    <a:cubicBezTo>
                      <a:pt x="301" y="242"/>
                      <a:pt x="296" y="232"/>
                      <a:pt x="288" y="244"/>
                    </a:cubicBezTo>
                    <a:cubicBezTo>
                      <a:pt x="288" y="244"/>
                      <a:pt x="279" y="259"/>
                      <a:pt x="275" y="243"/>
                    </a:cubicBezTo>
                    <a:cubicBezTo>
                      <a:pt x="275" y="243"/>
                      <a:pt x="260" y="234"/>
                      <a:pt x="250" y="240"/>
                    </a:cubicBezTo>
                    <a:cubicBezTo>
                      <a:pt x="250" y="240"/>
                      <a:pt x="232" y="234"/>
                      <a:pt x="238" y="252"/>
                    </a:cubicBezTo>
                    <a:cubicBezTo>
                      <a:pt x="238" y="252"/>
                      <a:pt x="229" y="261"/>
                      <a:pt x="230" y="270"/>
                    </a:cubicBezTo>
                    <a:cubicBezTo>
                      <a:pt x="230" y="270"/>
                      <a:pt x="212" y="282"/>
                      <a:pt x="209" y="274"/>
                    </a:cubicBezTo>
                    <a:cubicBezTo>
                      <a:pt x="209" y="274"/>
                      <a:pt x="205" y="265"/>
                      <a:pt x="192" y="273"/>
                    </a:cubicBezTo>
                    <a:cubicBezTo>
                      <a:pt x="192" y="273"/>
                      <a:pt x="182" y="281"/>
                      <a:pt x="178" y="273"/>
                    </a:cubicBezTo>
                    <a:cubicBezTo>
                      <a:pt x="178" y="273"/>
                      <a:pt x="161" y="268"/>
                      <a:pt x="139" y="272"/>
                    </a:cubicBezTo>
                    <a:cubicBezTo>
                      <a:pt x="139" y="272"/>
                      <a:pt x="128" y="268"/>
                      <a:pt x="127" y="286"/>
                    </a:cubicBezTo>
                    <a:cubicBezTo>
                      <a:pt x="127" y="286"/>
                      <a:pt x="118" y="296"/>
                      <a:pt x="122" y="300"/>
                    </a:cubicBezTo>
                    <a:cubicBezTo>
                      <a:pt x="122" y="300"/>
                      <a:pt x="127" y="309"/>
                      <a:pt x="115" y="306"/>
                    </a:cubicBezTo>
                    <a:cubicBezTo>
                      <a:pt x="115" y="306"/>
                      <a:pt x="102" y="302"/>
                      <a:pt x="87" y="320"/>
                    </a:cubicBezTo>
                    <a:cubicBezTo>
                      <a:pt x="81" y="325"/>
                      <a:pt x="76" y="311"/>
                      <a:pt x="59" y="330"/>
                    </a:cubicBezTo>
                    <a:cubicBezTo>
                      <a:pt x="44" y="325"/>
                      <a:pt x="56" y="318"/>
                      <a:pt x="56" y="318"/>
                    </a:cubicBezTo>
                    <a:cubicBezTo>
                      <a:pt x="62" y="303"/>
                      <a:pt x="51" y="301"/>
                      <a:pt x="51" y="301"/>
                    </a:cubicBezTo>
                    <a:cubicBezTo>
                      <a:pt x="46" y="300"/>
                      <a:pt x="58" y="285"/>
                      <a:pt x="44" y="286"/>
                    </a:cubicBezTo>
                    <a:cubicBezTo>
                      <a:pt x="35" y="283"/>
                      <a:pt x="45" y="274"/>
                      <a:pt x="33" y="265"/>
                    </a:cubicBezTo>
                    <a:cubicBezTo>
                      <a:pt x="21" y="263"/>
                      <a:pt x="31" y="250"/>
                      <a:pt x="23" y="253"/>
                    </a:cubicBezTo>
                    <a:cubicBezTo>
                      <a:pt x="17" y="252"/>
                      <a:pt x="21" y="241"/>
                      <a:pt x="21" y="241"/>
                    </a:cubicBezTo>
                    <a:cubicBezTo>
                      <a:pt x="10" y="239"/>
                      <a:pt x="16" y="224"/>
                      <a:pt x="16" y="224"/>
                    </a:cubicBezTo>
                    <a:cubicBezTo>
                      <a:pt x="0" y="224"/>
                      <a:pt x="11" y="211"/>
                      <a:pt x="15" y="213"/>
                    </a:cubicBezTo>
                    <a:cubicBezTo>
                      <a:pt x="26" y="199"/>
                      <a:pt x="20" y="187"/>
                      <a:pt x="20" y="187"/>
                    </a:cubicBezTo>
                    <a:cubicBezTo>
                      <a:pt x="31" y="182"/>
                      <a:pt x="24" y="195"/>
                      <a:pt x="31" y="193"/>
                    </a:cubicBezTo>
                    <a:cubicBezTo>
                      <a:pt x="40" y="195"/>
                      <a:pt x="47" y="185"/>
                      <a:pt x="47" y="185"/>
                    </a:cubicBezTo>
                    <a:cubicBezTo>
                      <a:pt x="51" y="176"/>
                      <a:pt x="68" y="177"/>
                      <a:pt x="68" y="177"/>
                    </a:cubicBezTo>
                    <a:cubicBezTo>
                      <a:pt x="73" y="162"/>
                      <a:pt x="82" y="177"/>
                      <a:pt x="82" y="177"/>
                    </a:cubicBezTo>
                    <a:cubicBezTo>
                      <a:pt x="93" y="177"/>
                      <a:pt x="99" y="183"/>
                      <a:pt x="99" y="183"/>
                    </a:cubicBezTo>
                    <a:cubicBezTo>
                      <a:pt x="106" y="188"/>
                      <a:pt x="104" y="173"/>
                      <a:pt x="104" y="173"/>
                    </a:cubicBezTo>
                    <a:cubicBezTo>
                      <a:pt x="104" y="155"/>
                      <a:pt x="114" y="167"/>
                      <a:pt x="114" y="167"/>
                    </a:cubicBezTo>
                    <a:cubicBezTo>
                      <a:pt x="137" y="158"/>
                      <a:pt x="144" y="166"/>
                      <a:pt x="144" y="166"/>
                    </a:cubicBezTo>
                    <a:cubicBezTo>
                      <a:pt x="167" y="166"/>
                      <a:pt x="169" y="153"/>
                      <a:pt x="169" y="153"/>
                    </a:cubicBezTo>
                    <a:cubicBezTo>
                      <a:pt x="170" y="144"/>
                      <a:pt x="187" y="135"/>
                      <a:pt x="187" y="135"/>
                    </a:cubicBezTo>
                    <a:cubicBezTo>
                      <a:pt x="187" y="126"/>
                      <a:pt x="188" y="118"/>
                      <a:pt x="188" y="118"/>
                    </a:cubicBezTo>
                    <a:cubicBezTo>
                      <a:pt x="195" y="107"/>
                      <a:pt x="194" y="90"/>
                      <a:pt x="194" y="90"/>
                    </a:cubicBezTo>
                    <a:cubicBezTo>
                      <a:pt x="194" y="63"/>
                      <a:pt x="209" y="70"/>
                      <a:pt x="209" y="70"/>
                    </a:cubicBezTo>
                    <a:cubicBezTo>
                      <a:pt x="217" y="58"/>
                      <a:pt x="227" y="69"/>
                      <a:pt x="227" y="69"/>
                    </a:cubicBezTo>
                    <a:cubicBezTo>
                      <a:pt x="234" y="76"/>
                      <a:pt x="251" y="72"/>
                      <a:pt x="251" y="72"/>
                    </a:cubicBezTo>
                    <a:cubicBezTo>
                      <a:pt x="266" y="74"/>
                      <a:pt x="268" y="46"/>
                      <a:pt x="268" y="46"/>
                    </a:cubicBezTo>
                    <a:cubicBezTo>
                      <a:pt x="279" y="43"/>
                      <a:pt x="273" y="30"/>
                      <a:pt x="273" y="30"/>
                    </a:cubicBezTo>
                    <a:cubicBezTo>
                      <a:pt x="274" y="22"/>
                      <a:pt x="287" y="22"/>
                      <a:pt x="284" y="17"/>
                    </a:cubicBezTo>
                    <a:cubicBezTo>
                      <a:pt x="282" y="5"/>
                      <a:pt x="301" y="0"/>
                      <a:pt x="301" y="0"/>
                    </a:cubicBezTo>
                    <a:cubicBezTo>
                      <a:pt x="302" y="15"/>
                      <a:pt x="316" y="16"/>
                      <a:pt x="316" y="16"/>
                    </a:cubicBezTo>
                    <a:cubicBezTo>
                      <a:pt x="316" y="38"/>
                      <a:pt x="325" y="36"/>
                      <a:pt x="325" y="36"/>
                    </a:cubicBezTo>
                    <a:cubicBezTo>
                      <a:pt x="333" y="36"/>
                      <a:pt x="335" y="47"/>
                      <a:pt x="335" y="47"/>
                    </a:cubicBezTo>
                    <a:cubicBezTo>
                      <a:pt x="341" y="52"/>
                      <a:pt x="337" y="65"/>
                      <a:pt x="337" y="65"/>
                    </a:cubicBezTo>
                    <a:cubicBezTo>
                      <a:pt x="324" y="67"/>
                      <a:pt x="344" y="80"/>
                      <a:pt x="344" y="80"/>
                    </a:cubicBezTo>
                    <a:cubicBezTo>
                      <a:pt x="359" y="86"/>
                      <a:pt x="359" y="98"/>
                      <a:pt x="359" y="98"/>
                    </a:cubicBezTo>
                    <a:cubicBezTo>
                      <a:pt x="376" y="100"/>
                      <a:pt x="374" y="111"/>
                      <a:pt x="374" y="111"/>
                    </a:cubicBezTo>
                    <a:cubicBezTo>
                      <a:pt x="388" y="124"/>
                      <a:pt x="375" y="125"/>
                      <a:pt x="375" y="125"/>
                    </a:cubicBezTo>
                    <a:cubicBezTo>
                      <a:pt x="366" y="136"/>
                      <a:pt x="376" y="147"/>
                      <a:pt x="376" y="147"/>
                    </a:cubicBezTo>
                    <a:cubicBezTo>
                      <a:pt x="386" y="159"/>
                      <a:pt x="385" y="177"/>
                      <a:pt x="385" y="177"/>
                    </a:cubicBezTo>
                    <a:cubicBezTo>
                      <a:pt x="385" y="177"/>
                      <a:pt x="385" y="177"/>
                      <a:pt x="385" y="177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25" name="Freeform 40"/>
              <p:cNvSpPr>
                <a:spLocks/>
              </p:cNvSpPr>
              <p:nvPr/>
            </p:nvSpPr>
            <p:spPr bwMode="auto">
              <a:xfrm>
                <a:off x="2896240" y="3597134"/>
                <a:ext cx="1420974" cy="711002"/>
              </a:xfrm>
              <a:custGeom>
                <a:avLst/>
                <a:gdLst/>
                <a:ahLst/>
                <a:cxnLst>
                  <a:cxn ang="0">
                    <a:pos x="375" y="231"/>
                  </a:cxn>
                  <a:cxn ang="0">
                    <a:pos x="328" y="267"/>
                  </a:cxn>
                  <a:cxn ang="0">
                    <a:pos x="289" y="271"/>
                  </a:cxn>
                  <a:cxn ang="0">
                    <a:pos x="263" y="256"/>
                  </a:cxn>
                  <a:cxn ang="0">
                    <a:pos x="246" y="225"/>
                  </a:cxn>
                  <a:cxn ang="0">
                    <a:pos x="218" y="219"/>
                  </a:cxn>
                  <a:cxn ang="0">
                    <a:pos x="181" y="201"/>
                  </a:cxn>
                  <a:cxn ang="0">
                    <a:pos x="119" y="200"/>
                  </a:cxn>
                  <a:cxn ang="0">
                    <a:pos x="74" y="204"/>
                  </a:cxn>
                  <a:cxn ang="0">
                    <a:pos x="26" y="190"/>
                  </a:cxn>
                  <a:cxn ang="0">
                    <a:pos x="10" y="166"/>
                  </a:cxn>
                  <a:cxn ang="0">
                    <a:pos x="41" y="154"/>
                  </a:cxn>
                  <a:cxn ang="0">
                    <a:pos x="97" y="129"/>
                  </a:cxn>
                  <a:cxn ang="0">
                    <a:pos x="109" y="109"/>
                  </a:cxn>
                  <a:cxn ang="0">
                    <a:pos x="160" y="96"/>
                  </a:cxn>
                  <a:cxn ang="0">
                    <a:pos x="191" y="97"/>
                  </a:cxn>
                  <a:cxn ang="0">
                    <a:pos x="220" y="75"/>
                  </a:cxn>
                  <a:cxn ang="0">
                    <a:pos x="257" y="66"/>
                  </a:cxn>
                  <a:cxn ang="0">
                    <a:pos x="283" y="65"/>
                  </a:cxn>
                  <a:cxn ang="0">
                    <a:pos x="301" y="44"/>
                  </a:cxn>
                  <a:cxn ang="0">
                    <a:pos x="324" y="40"/>
                  </a:cxn>
                  <a:cxn ang="0">
                    <a:pos x="354" y="53"/>
                  </a:cxn>
                  <a:cxn ang="0">
                    <a:pos x="371" y="29"/>
                  </a:cxn>
                  <a:cxn ang="0">
                    <a:pos x="379" y="9"/>
                  </a:cxn>
                  <a:cxn ang="0">
                    <a:pos x="419" y="33"/>
                  </a:cxn>
                  <a:cxn ang="0">
                    <a:pos x="451" y="58"/>
                  </a:cxn>
                  <a:cxn ang="0">
                    <a:pos x="502" y="67"/>
                  </a:cxn>
                  <a:cxn ang="0">
                    <a:pos x="492" y="84"/>
                  </a:cxn>
                  <a:cxn ang="0">
                    <a:pos x="472" y="81"/>
                  </a:cxn>
                  <a:cxn ang="0">
                    <a:pos x="491" y="102"/>
                  </a:cxn>
                  <a:cxn ang="0">
                    <a:pos x="478" y="117"/>
                  </a:cxn>
                  <a:cxn ang="0">
                    <a:pos x="461" y="123"/>
                  </a:cxn>
                  <a:cxn ang="0">
                    <a:pos x="458" y="164"/>
                  </a:cxn>
                  <a:cxn ang="0">
                    <a:pos x="427" y="209"/>
                  </a:cxn>
                  <a:cxn ang="0">
                    <a:pos x="403" y="227"/>
                  </a:cxn>
                </a:cxnLst>
                <a:rect l="0" t="0" r="r" b="b"/>
                <a:pathLst>
                  <a:path w="502" h="285">
                    <a:moveTo>
                      <a:pt x="403" y="227"/>
                    </a:moveTo>
                    <a:cubicBezTo>
                      <a:pt x="385" y="209"/>
                      <a:pt x="389" y="236"/>
                      <a:pt x="375" y="231"/>
                    </a:cubicBezTo>
                    <a:cubicBezTo>
                      <a:pt x="375" y="231"/>
                      <a:pt x="358" y="223"/>
                      <a:pt x="358" y="249"/>
                    </a:cubicBezTo>
                    <a:cubicBezTo>
                      <a:pt x="358" y="249"/>
                      <a:pt x="365" y="273"/>
                      <a:pt x="328" y="267"/>
                    </a:cubicBezTo>
                    <a:cubicBezTo>
                      <a:pt x="328" y="267"/>
                      <a:pt x="310" y="253"/>
                      <a:pt x="304" y="267"/>
                    </a:cubicBezTo>
                    <a:cubicBezTo>
                      <a:pt x="304" y="267"/>
                      <a:pt x="292" y="285"/>
                      <a:pt x="289" y="271"/>
                    </a:cubicBezTo>
                    <a:cubicBezTo>
                      <a:pt x="289" y="271"/>
                      <a:pt x="282" y="257"/>
                      <a:pt x="272" y="267"/>
                    </a:cubicBezTo>
                    <a:cubicBezTo>
                      <a:pt x="272" y="267"/>
                      <a:pt x="255" y="273"/>
                      <a:pt x="263" y="256"/>
                    </a:cubicBezTo>
                    <a:cubicBezTo>
                      <a:pt x="263" y="256"/>
                      <a:pt x="263" y="244"/>
                      <a:pt x="253" y="240"/>
                    </a:cubicBezTo>
                    <a:cubicBezTo>
                      <a:pt x="253" y="240"/>
                      <a:pt x="235" y="228"/>
                      <a:pt x="246" y="225"/>
                    </a:cubicBezTo>
                    <a:cubicBezTo>
                      <a:pt x="246" y="225"/>
                      <a:pt x="259" y="214"/>
                      <a:pt x="237" y="212"/>
                    </a:cubicBezTo>
                    <a:cubicBezTo>
                      <a:pt x="237" y="212"/>
                      <a:pt x="232" y="204"/>
                      <a:pt x="218" y="219"/>
                    </a:cubicBezTo>
                    <a:cubicBezTo>
                      <a:pt x="218" y="219"/>
                      <a:pt x="223" y="206"/>
                      <a:pt x="202" y="209"/>
                    </a:cubicBezTo>
                    <a:cubicBezTo>
                      <a:pt x="202" y="209"/>
                      <a:pt x="184" y="214"/>
                      <a:pt x="181" y="201"/>
                    </a:cubicBezTo>
                    <a:cubicBezTo>
                      <a:pt x="181" y="201"/>
                      <a:pt x="173" y="181"/>
                      <a:pt x="151" y="197"/>
                    </a:cubicBezTo>
                    <a:cubicBezTo>
                      <a:pt x="142" y="210"/>
                      <a:pt x="143" y="193"/>
                      <a:pt x="119" y="200"/>
                    </a:cubicBezTo>
                    <a:cubicBezTo>
                      <a:pt x="112" y="199"/>
                      <a:pt x="109" y="208"/>
                      <a:pt x="103" y="201"/>
                    </a:cubicBezTo>
                    <a:cubicBezTo>
                      <a:pt x="103" y="201"/>
                      <a:pt x="84" y="192"/>
                      <a:pt x="74" y="204"/>
                    </a:cubicBezTo>
                    <a:cubicBezTo>
                      <a:pt x="74" y="204"/>
                      <a:pt x="63" y="207"/>
                      <a:pt x="54" y="204"/>
                    </a:cubicBezTo>
                    <a:cubicBezTo>
                      <a:pt x="44" y="208"/>
                      <a:pt x="38" y="190"/>
                      <a:pt x="26" y="190"/>
                    </a:cubicBezTo>
                    <a:cubicBezTo>
                      <a:pt x="26" y="190"/>
                      <a:pt x="23" y="197"/>
                      <a:pt x="11" y="194"/>
                    </a:cubicBezTo>
                    <a:cubicBezTo>
                      <a:pt x="0" y="181"/>
                      <a:pt x="10" y="166"/>
                      <a:pt x="10" y="166"/>
                    </a:cubicBezTo>
                    <a:cubicBezTo>
                      <a:pt x="16" y="150"/>
                      <a:pt x="23" y="156"/>
                      <a:pt x="23" y="156"/>
                    </a:cubicBezTo>
                    <a:cubicBezTo>
                      <a:pt x="31" y="169"/>
                      <a:pt x="41" y="154"/>
                      <a:pt x="41" y="154"/>
                    </a:cubicBezTo>
                    <a:cubicBezTo>
                      <a:pt x="57" y="135"/>
                      <a:pt x="63" y="148"/>
                      <a:pt x="69" y="143"/>
                    </a:cubicBezTo>
                    <a:cubicBezTo>
                      <a:pt x="84" y="125"/>
                      <a:pt x="97" y="129"/>
                      <a:pt x="97" y="129"/>
                    </a:cubicBezTo>
                    <a:cubicBezTo>
                      <a:pt x="109" y="132"/>
                      <a:pt x="104" y="123"/>
                      <a:pt x="104" y="123"/>
                    </a:cubicBezTo>
                    <a:cubicBezTo>
                      <a:pt x="100" y="119"/>
                      <a:pt x="109" y="109"/>
                      <a:pt x="109" y="109"/>
                    </a:cubicBezTo>
                    <a:cubicBezTo>
                      <a:pt x="110" y="91"/>
                      <a:pt x="121" y="95"/>
                      <a:pt x="121" y="95"/>
                    </a:cubicBezTo>
                    <a:cubicBezTo>
                      <a:pt x="143" y="91"/>
                      <a:pt x="160" y="96"/>
                      <a:pt x="160" y="96"/>
                    </a:cubicBezTo>
                    <a:cubicBezTo>
                      <a:pt x="164" y="104"/>
                      <a:pt x="174" y="96"/>
                      <a:pt x="174" y="96"/>
                    </a:cubicBezTo>
                    <a:cubicBezTo>
                      <a:pt x="187" y="88"/>
                      <a:pt x="191" y="97"/>
                      <a:pt x="191" y="97"/>
                    </a:cubicBezTo>
                    <a:cubicBezTo>
                      <a:pt x="194" y="105"/>
                      <a:pt x="212" y="93"/>
                      <a:pt x="212" y="93"/>
                    </a:cubicBezTo>
                    <a:cubicBezTo>
                      <a:pt x="211" y="84"/>
                      <a:pt x="220" y="75"/>
                      <a:pt x="220" y="75"/>
                    </a:cubicBezTo>
                    <a:cubicBezTo>
                      <a:pt x="214" y="57"/>
                      <a:pt x="232" y="63"/>
                      <a:pt x="232" y="63"/>
                    </a:cubicBezTo>
                    <a:cubicBezTo>
                      <a:pt x="242" y="57"/>
                      <a:pt x="257" y="66"/>
                      <a:pt x="257" y="66"/>
                    </a:cubicBezTo>
                    <a:cubicBezTo>
                      <a:pt x="261" y="82"/>
                      <a:pt x="270" y="67"/>
                      <a:pt x="270" y="67"/>
                    </a:cubicBezTo>
                    <a:cubicBezTo>
                      <a:pt x="278" y="55"/>
                      <a:pt x="283" y="65"/>
                      <a:pt x="283" y="65"/>
                    </a:cubicBezTo>
                    <a:cubicBezTo>
                      <a:pt x="295" y="71"/>
                      <a:pt x="293" y="56"/>
                      <a:pt x="293" y="56"/>
                    </a:cubicBezTo>
                    <a:cubicBezTo>
                      <a:pt x="292" y="46"/>
                      <a:pt x="301" y="44"/>
                      <a:pt x="301" y="44"/>
                    </a:cubicBezTo>
                    <a:cubicBezTo>
                      <a:pt x="307" y="40"/>
                      <a:pt x="314" y="32"/>
                      <a:pt x="314" y="32"/>
                    </a:cubicBezTo>
                    <a:cubicBezTo>
                      <a:pt x="317" y="40"/>
                      <a:pt x="324" y="40"/>
                      <a:pt x="324" y="40"/>
                    </a:cubicBezTo>
                    <a:cubicBezTo>
                      <a:pt x="336" y="47"/>
                      <a:pt x="337" y="58"/>
                      <a:pt x="337" y="58"/>
                    </a:cubicBezTo>
                    <a:cubicBezTo>
                      <a:pt x="347" y="62"/>
                      <a:pt x="354" y="53"/>
                      <a:pt x="354" y="53"/>
                    </a:cubicBezTo>
                    <a:cubicBezTo>
                      <a:pt x="362" y="49"/>
                      <a:pt x="362" y="61"/>
                      <a:pt x="371" y="51"/>
                    </a:cubicBezTo>
                    <a:cubicBezTo>
                      <a:pt x="378" y="43"/>
                      <a:pt x="371" y="29"/>
                      <a:pt x="371" y="29"/>
                    </a:cubicBezTo>
                    <a:cubicBezTo>
                      <a:pt x="367" y="14"/>
                      <a:pt x="356" y="18"/>
                      <a:pt x="367" y="0"/>
                    </a:cubicBezTo>
                    <a:cubicBezTo>
                      <a:pt x="375" y="2"/>
                      <a:pt x="379" y="9"/>
                      <a:pt x="379" y="9"/>
                    </a:cubicBezTo>
                    <a:cubicBezTo>
                      <a:pt x="403" y="10"/>
                      <a:pt x="409" y="20"/>
                      <a:pt x="409" y="20"/>
                    </a:cubicBezTo>
                    <a:cubicBezTo>
                      <a:pt x="415" y="26"/>
                      <a:pt x="419" y="33"/>
                      <a:pt x="419" y="33"/>
                    </a:cubicBezTo>
                    <a:cubicBezTo>
                      <a:pt x="435" y="33"/>
                      <a:pt x="433" y="44"/>
                      <a:pt x="433" y="44"/>
                    </a:cubicBezTo>
                    <a:cubicBezTo>
                      <a:pt x="437" y="64"/>
                      <a:pt x="445" y="52"/>
                      <a:pt x="451" y="58"/>
                    </a:cubicBezTo>
                    <a:cubicBezTo>
                      <a:pt x="458" y="62"/>
                      <a:pt x="468" y="59"/>
                      <a:pt x="468" y="59"/>
                    </a:cubicBezTo>
                    <a:cubicBezTo>
                      <a:pt x="498" y="54"/>
                      <a:pt x="502" y="67"/>
                      <a:pt x="502" y="67"/>
                    </a:cubicBezTo>
                    <a:cubicBezTo>
                      <a:pt x="502" y="67"/>
                      <a:pt x="502" y="67"/>
                      <a:pt x="502" y="67"/>
                    </a:cubicBezTo>
                    <a:cubicBezTo>
                      <a:pt x="492" y="84"/>
                      <a:pt x="492" y="84"/>
                      <a:pt x="492" y="84"/>
                    </a:cubicBezTo>
                    <a:cubicBezTo>
                      <a:pt x="492" y="84"/>
                      <a:pt x="492" y="84"/>
                      <a:pt x="492" y="84"/>
                    </a:cubicBezTo>
                    <a:cubicBezTo>
                      <a:pt x="492" y="84"/>
                      <a:pt x="488" y="74"/>
                      <a:pt x="472" y="81"/>
                    </a:cubicBezTo>
                    <a:cubicBezTo>
                      <a:pt x="472" y="81"/>
                      <a:pt x="445" y="81"/>
                      <a:pt x="472" y="96"/>
                    </a:cubicBezTo>
                    <a:cubicBezTo>
                      <a:pt x="472" y="96"/>
                      <a:pt x="488" y="95"/>
                      <a:pt x="491" y="102"/>
                    </a:cubicBezTo>
                    <a:cubicBezTo>
                      <a:pt x="491" y="102"/>
                      <a:pt x="490" y="110"/>
                      <a:pt x="478" y="117"/>
                    </a:cubicBezTo>
                    <a:cubicBezTo>
                      <a:pt x="478" y="117"/>
                      <a:pt x="478" y="117"/>
                      <a:pt x="478" y="117"/>
                    </a:cubicBezTo>
                    <a:cubicBezTo>
                      <a:pt x="461" y="123"/>
                      <a:pt x="461" y="123"/>
                      <a:pt x="461" y="123"/>
                    </a:cubicBezTo>
                    <a:cubicBezTo>
                      <a:pt x="461" y="123"/>
                      <a:pt x="461" y="123"/>
                      <a:pt x="461" y="123"/>
                    </a:cubicBezTo>
                    <a:cubicBezTo>
                      <a:pt x="461" y="123"/>
                      <a:pt x="445" y="131"/>
                      <a:pt x="454" y="143"/>
                    </a:cubicBezTo>
                    <a:cubicBezTo>
                      <a:pt x="454" y="143"/>
                      <a:pt x="458" y="147"/>
                      <a:pt x="458" y="164"/>
                    </a:cubicBezTo>
                    <a:cubicBezTo>
                      <a:pt x="458" y="164"/>
                      <a:pt x="467" y="182"/>
                      <a:pt x="444" y="194"/>
                    </a:cubicBezTo>
                    <a:cubicBezTo>
                      <a:pt x="444" y="194"/>
                      <a:pt x="429" y="194"/>
                      <a:pt x="427" y="209"/>
                    </a:cubicBezTo>
                    <a:cubicBezTo>
                      <a:pt x="427" y="209"/>
                      <a:pt x="409" y="212"/>
                      <a:pt x="403" y="227"/>
                    </a:cubicBezTo>
                    <a:cubicBezTo>
                      <a:pt x="403" y="227"/>
                      <a:pt x="403" y="227"/>
                      <a:pt x="403" y="227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26" name="Freeform 39"/>
              <p:cNvSpPr>
                <a:spLocks/>
              </p:cNvSpPr>
              <p:nvPr/>
            </p:nvSpPr>
            <p:spPr bwMode="auto">
              <a:xfrm>
                <a:off x="2339557" y="4014345"/>
                <a:ext cx="1135146" cy="1364318"/>
              </a:xfrm>
              <a:custGeom>
                <a:avLst/>
                <a:gdLst/>
                <a:ahLst/>
                <a:cxnLst>
                  <a:cxn ang="0">
                    <a:pos x="117" y="19"/>
                  </a:cxn>
                  <a:cxn ang="0">
                    <a:pos x="156" y="23"/>
                  </a:cxn>
                  <a:cxn ang="0">
                    <a:pos x="195" y="16"/>
                  </a:cxn>
                  <a:cxn ang="0">
                    <a:pos x="223" y="1"/>
                  </a:cxn>
                  <a:cxn ang="0">
                    <a:pos x="269" y="15"/>
                  </a:cxn>
                  <a:cxn ang="0">
                    <a:pos x="264" y="47"/>
                  </a:cxn>
                  <a:cxn ang="0">
                    <a:pos x="281" y="93"/>
                  </a:cxn>
                  <a:cxn ang="0">
                    <a:pos x="331" y="118"/>
                  </a:cxn>
                  <a:cxn ang="0">
                    <a:pos x="337" y="166"/>
                  </a:cxn>
                  <a:cxn ang="0">
                    <a:pos x="368" y="190"/>
                  </a:cxn>
                  <a:cxn ang="0">
                    <a:pos x="373" y="228"/>
                  </a:cxn>
                  <a:cxn ang="0">
                    <a:pos x="366" y="247"/>
                  </a:cxn>
                  <a:cxn ang="0">
                    <a:pos x="380" y="286"/>
                  </a:cxn>
                  <a:cxn ang="0">
                    <a:pos x="336" y="299"/>
                  </a:cxn>
                  <a:cxn ang="0">
                    <a:pos x="317" y="342"/>
                  </a:cxn>
                  <a:cxn ang="0">
                    <a:pos x="296" y="379"/>
                  </a:cxn>
                  <a:cxn ang="0">
                    <a:pos x="283" y="357"/>
                  </a:cxn>
                  <a:cxn ang="0">
                    <a:pos x="272" y="346"/>
                  </a:cxn>
                  <a:cxn ang="0">
                    <a:pos x="251" y="351"/>
                  </a:cxn>
                  <a:cxn ang="0">
                    <a:pos x="265" y="360"/>
                  </a:cxn>
                  <a:cxn ang="0">
                    <a:pos x="280" y="379"/>
                  </a:cxn>
                  <a:cxn ang="0">
                    <a:pos x="278" y="405"/>
                  </a:cxn>
                  <a:cxn ang="0">
                    <a:pos x="248" y="426"/>
                  </a:cxn>
                  <a:cxn ang="0">
                    <a:pos x="234" y="434"/>
                  </a:cxn>
                  <a:cxn ang="0">
                    <a:pos x="206" y="450"/>
                  </a:cxn>
                  <a:cxn ang="0">
                    <a:pos x="191" y="463"/>
                  </a:cxn>
                  <a:cxn ang="0">
                    <a:pos x="190" y="448"/>
                  </a:cxn>
                  <a:cxn ang="0">
                    <a:pos x="187" y="438"/>
                  </a:cxn>
                  <a:cxn ang="0">
                    <a:pos x="183" y="485"/>
                  </a:cxn>
                  <a:cxn ang="0">
                    <a:pos x="199" y="519"/>
                  </a:cxn>
                  <a:cxn ang="0">
                    <a:pos x="180" y="517"/>
                  </a:cxn>
                  <a:cxn ang="0">
                    <a:pos x="119" y="513"/>
                  </a:cxn>
                  <a:cxn ang="0">
                    <a:pos x="91" y="531"/>
                  </a:cxn>
                  <a:cxn ang="0">
                    <a:pos x="80" y="522"/>
                  </a:cxn>
                  <a:cxn ang="0">
                    <a:pos x="47" y="534"/>
                  </a:cxn>
                  <a:cxn ang="0">
                    <a:pos x="7" y="497"/>
                  </a:cxn>
                  <a:cxn ang="0">
                    <a:pos x="19" y="485"/>
                  </a:cxn>
                  <a:cxn ang="0">
                    <a:pos x="42" y="462"/>
                  </a:cxn>
                  <a:cxn ang="0">
                    <a:pos x="64" y="431"/>
                  </a:cxn>
                  <a:cxn ang="0">
                    <a:pos x="89" y="402"/>
                  </a:cxn>
                  <a:cxn ang="0">
                    <a:pos x="103" y="375"/>
                  </a:cxn>
                  <a:cxn ang="0">
                    <a:pos x="97" y="347"/>
                  </a:cxn>
                  <a:cxn ang="0">
                    <a:pos x="108" y="310"/>
                  </a:cxn>
                  <a:cxn ang="0">
                    <a:pos x="135" y="320"/>
                  </a:cxn>
                  <a:cxn ang="0">
                    <a:pos x="150" y="319"/>
                  </a:cxn>
                  <a:cxn ang="0">
                    <a:pos x="178" y="324"/>
                  </a:cxn>
                  <a:cxn ang="0">
                    <a:pos x="210" y="331"/>
                  </a:cxn>
                  <a:cxn ang="0">
                    <a:pos x="248" y="330"/>
                  </a:cxn>
                  <a:cxn ang="0">
                    <a:pos x="219" y="303"/>
                  </a:cxn>
                  <a:cxn ang="0">
                    <a:pos x="226" y="265"/>
                  </a:cxn>
                  <a:cxn ang="0">
                    <a:pos x="183" y="226"/>
                  </a:cxn>
                  <a:cxn ang="0">
                    <a:pos x="185" y="206"/>
                  </a:cxn>
                  <a:cxn ang="0">
                    <a:pos x="174" y="197"/>
                  </a:cxn>
                  <a:cxn ang="0">
                    <a:pos x="172" y="158"/>
                  </a:cxn>
                  <a:cxn ang="0">
                    <a:pos x="132" y="138"/>
                  </a:cxn>
                  <a:cxn ang="0">
                    <a:pos x="135" y="96"/>
                  </a:cxn>
                  <a:cxn ang="0">
                    <a:pos x="138" y="71"/>
                  </a:cxn>
                  <a:cxn ang="0">
                    <a:pos x="120" y="41"/>
                  </a:cxn>
                  <a:cxn ang="0">
                    <a:pos x="101" y="35"/>
                  </a:cxn>
                </a:cxnLst>
                <a:rect l="0" t="0" r="r" b="b"/>
                <a:pathLst>
                  <a:path w="401" h="546">
                    <a:moveTo>
                      <a:pt x="101" y="35"/>
                    </a:moveTo>
                    <a:cubicBezTo>
                      <a:pt x="113" y="32"/>
                      <a:pt x="117" y="19"/>
                      <a:pt x="117" y="19"/>
                    </a:cubicBezTo>
                    <a:cubicBezTo>
                      <a:pt x="120" y="0"/>
                      <a:pt x="128" y="17"/>
                      <a:pt x="128" y="17"/>
                    </a:cubicBezTo>
                    <a:cubicBezTo>
                      <a:pt x="138" y="27"/>
                      <a:pt x="156" y="23"/>
                      <a:pt x="156" y="23"/>
                    </a:cubicBezTo>
                    <a:cubicBezTo>
                      <a:pt x="167" y="13"/>
                      <a:pt x="174" y="24"/>
                      <a:pt x="174" y="24"/>
                    </a:cubicBezTo>
                    <a:cubicBezTo>
                      <a:pt x="195" y="27"/>
                      <a:pt x="195" y="16"/>
                      <a:pt x="195" y="16"/>
                    </a:cubicBezTo>
                    <a:cubicBezTo>
                      <a:pt x="193" y="5"/>
                      <a:pt x="208" y="5"/>
                      <a:pt x="208" y="5"/>
                    </a:cubicBezTo>
                    <a:cubicBezTo>
                      <a:pt x="220" y="8"/>
                      <a:pt x="223" y="1"/>
                      <a:pt x="223" y="1"/>
                    </a:cubicBezTo>
                    <a:cubicBezTo>
                      <a:pt x="235" y="1"/>
                      <a:pt x="241" y="19"/>
                      <a:pt x="251" y="15"/>
                    </a:cubicBezTo>
                    <a:cubicBezTo>
                      <a:pt x="260" y="18"/>
                      <a:pt x="269" y="15"/>
                      <a:pt x="269" y="15"/>
                    </a:cubicBezTo>
                    <a:cubicBezTo>
                      <a:pt x="274" y="24"/>
                      <a:pt x="265" y="23"/>
                      <a:pt x="265" y="23"/>
                    </a:cubicBezTo>
                    <a:cubicBezTo>
                      <a:pt x="252" y="32"/>
                      <a:pt x="264" y="47"/>
                      <a:pt x="264" y="47"/>
                    </a:cubicBezTo>
                    <a:cubicBezTo>
                      <a:pt x="274" y="53"/>
                      <a:pt x="272" y="77"/>
                      <a:pt x="272" y="77"/>
                    </a:cubicBezTo>
                    <a:cubicBezTo>
                      <a:pt x="282" y="76"/>
                      <a:pt x="281" y="93"/>
                      <a:pt x="281" y="93"/>
                    </a:cubicBezTo>
                    <a:cubicBezTo>
                      <a:pt x="278" y="118"/>
                      <a:pt x="304" y="110"/>
                      <a:pt x="304" y="110"/>
                    </a:cubicBezTo>
                    <a:cubicBezTo>
                      <a:pt x="321" y="112"/>
                      <a:pt x="331" y="104"/>
                      <a:pt x="331" y="118"/>
                    </a:cubicBezTo>
                    <a:cubicBezTo>
                      <a:pt x="344" y="133"/>
                      <a:pt x="333" y="142"/>
                      <a:pt x="333" y="142"/>
                    </a:cubicBezTo>
                    <a:cubicBezTo>
                      <a:pt x="332" y="152"/>
                      <a:pt x="337" y="166"/>
                      <a:pt x="337" y="166"/>
                    </a:cubicBezTo>
                    <a:cubicBezTo>
                      <a:pt x="339" y="178"/>
                      <a:pt x="359" y="176"/>
                      <a:pt x="359" y="176"/>
                    </a:cubicBezTo>
                    <a:cubicBezTo>
                      <a:pt x="384" y="172"/>
                      <a:pt x="366" y="187"/>
                      <a:pt x="368" y="190"/>
                    </a:cubicBezTo>
                    <a:cubicBezTo>
                      <a:pt x="369" y="196"/>
                      <a:pt x="387" y="196"/>
                      <a:pt x="388" y="203"/>
                    </a:cubicBezTo>
                    <a:cubicBezTo>
                      <a:pt x="401" y="225"/>
                      <a:pt x="373" y="228"/>
                      <a:pt x="373" y="228"/>
                    </a:cubicBezTo>
                    <a:cubicBezTo>
                      <a:pt x="353" y="228"/>
                      <a:pt x="359" y="236"/>
                      <a:pt x="359" y="236"/>
                    </a:cubicBezTo>
                    <a:cubicBezTo>
                      <a:pt x="356" y="243"/>
                      <a:pt x="366" y="247"/>
                      <a:pt x="366" y="247"/>
                    </a:cubicBezTo>
                    <a:cubicBezTo>
                      <a:pt x="376" y="255"/>
                      <a:pt x="373" y="269"/>
                      <a:pt x="373" y="269"/>
                    </a:cubicBezTo>
                    <a:cubicBezTo>
                      <a:pt x="370" y="286"/>
                      <a:pt x="380" y="286"/>
                      <a:pt x="380" y="286"/>
                    </a:cubicBezTo>
                    <a:cubicBezTo>
                      <a:pt x="373" y="293"/>
                      <a:pt x="360" y="294"/>
                      <a:pt x="360" y="294"/>
                    </a:cubicBezTo>
                    <a:cubicBezTo>
                      <a:pt x="355" y="298"/>
                      <a:pt x="336" y="299"/>
                      <a:pt x="336" y="299"/>
                    </a:cubicBezTo>
                    <a:cubicBezTo>
                      <a:pt x="326" y="297"/>
                      <a:pt x="333" y="319"/>
                      <a:pt x="333" y="319"/>
                    </a:cubicBezTo>
                    <a:cubicBezTo>
                      <a:pt x="331" y="336"/>
                      <a:pt x="317" y="342"/>
                      <a:pt x="317" y="342"/>
                    </a:cubicBezTo>
                    <a:cubicBezTo>
                      <a:pt x="319" y="353"/>
                      <a:pt x="309" y="361"/>
                      <a:pt x="309" y="361"/>
                    </a:cubicBezTo>
                    <a:cubicBezTo>
                      <a:pt x="303" y="378"/>
                      <a:pt x="296" y="379"/>
                      <a:pt x="296" y="379"/>
                    </a:cubicBezTo>
                    <a:cubicBezTo>
                      <a:pt x="284" y="371"/>
                      <a:pt x="283" y="357"/>
                      <a:pt x="283" y="357"/>
                    </a:cubicBezTo>
                    <a:cubicBezTo>
                      <a:pt x="283" y="357"/>
                      <a:pt x="283" y="357"/>
                      <a:pt x="283" y="357"/>
                    </a:cubicBezTo>
                    <a:cubicBezTo>
                      <a:pt x="272" y="346"/>
                      <a:pt x="272" y="346"/>
                      <a:pt x="272" y="346"/>
                    </a:cubicBezTo>
                    <a:cubicBezTo>
                      <a:pt x="272" y="346"/>
                      <a:pt x="272" y="346"/>
                      <a:pt x="272" y="346"/>
                    </a:cubicBezTo>
                    <a:cubicBezTo>
                      <a:pt x="271" y="337"/>
                      <a:pt x="260" y="329"/>
                      <a:pt x="250" y="337"/>
                    </a:cubicBezTo>
                    <a:cubicBezTo>
                      <a:pt x="238" y="346"/>
                      <a:pt x="251" y="351"/>
                      <a:pt x="251" y="351"/>
                    </a:cubicBezTo>
                    <a:cubicBezTo>
                      <a:pt x="251" y="351"/>
                      <a:pt x="251" y="351"/>
                      <a:pt x="251" y="351"/>
                    </a:cubicBezTo>
                    <a:cubicBezTo>
                      <a:pt x="265" y="360"/>
                      <a:pt x="265" y="360"/>
                      <a:pt x="265" y="360"/>
                    </a:cubicBezTo>
                    <a:cubicBezTo>
                      <a:pt x="265" y="360"/>
                      <a:pt x="265" y="360"/>
                      <a:pt x="265" y="360"/>
                    </a:cubicBezTo>
                    <a:cubicBezTo>
                      <a:pt x="278" y="366"/>
                      <a:pt x="280" y="379"/>
                      <a:pt x="280" y="379"/>
                    </a:cubicBezTo>
                    <a:cubicBezTo>
                      <a:pt x="293" y="397"/>
                      <a:pt x="278" y="405"/>
                      <a:pt x="278" y="405"/>
                    </a:cubicBezTo>
                    <a:cubicBezTo>
                      <a:pt x="278" y="405"/>
                      <a:pt x="278" y="405"/>
                      <a:pt x="278" y="405"/>
                    </a:cubicBezTo>
                    <a:cubicBezTo>
                      <a:pt x="248" y="437"/>
                      <a:pt x="248" y="437"/>
                      <a:pt x="248" y="437"/>
                    </a:cubicBezTo>
                    <a:cubicBezTo>
                      <a:pt x="248" y="426"/>
                      <a:pt x="248" y="426"/>
                      <a:pt x="248" y="426"/>
                    </a:cubicBezTo>
                    <a:cubicBezTo>
                      <a:pt x="234" y="434"/>
                      <a:pt x="234" y="434"/>
                      <a:pt x="234" y="434"/>
                    </a:cubicBezTo>
                    <a:cubicBezTo>
                      <a:pt x="234" y="434"/>
                      <a:pt x="234" y="434"/>
                      <a:pt x="234" y="434"/>
                    </a:cubicBezTo>
                    <a:cubicBezTo>
                      <a:pt x="219" y="434"/>
                      <a:pt x="220" y="448"/>
                      <a:pt x="220" y="448"/>
                    </a:cubicBezTo>
                    <a:cubicBezTo>
                      <a:pt x="216" y="453"/>
                      <a:pt x="206" y="450"/>
                      <a:pt x="206" y="450"/>
                    </a:cubicBezTo>
                    <a:cubicBezTo>
                      <a:pt x="203" y="456"/>
                      <a:pt x="214" y="457"/>
                      <a:pt x="210" y="466"/>
                    </a:cubicBezTo>
                    <a:cubicBezTo>
                      <a:pt x="199" y="475"/>
                      <a:pt x="191" y="463"/>
                      <a:pt x="191" y="463"/>
                    </a:cubicBezTo>
                    <a:cubicBezTo>
                      <a:pt x="191" y="463"/>
                      <a:pt x="191" y="463"/>
                      <a:pt x="191" y="463"/>
                    </a:cubicBezTo>
                    <a:cubicBezTo>
                      <a:pt x="190" y="448"/>
                      <a:pt x="190" y="448"/>
                      <a:pt x="190" y="448"/>
                    </a:cubicBezTo>
                    <a:cubicBezTo>
                      <a:pt x="187" y="438"/>
                      <a:pt x="187" y="438"/>
                      <a:pt x="187" y="438"/>
                    </a:cubicBezTo>
                    <a:cubicBezTo>
                      <a:pt x="187" y="438"/>
                      <a:pt x="187" y="438"/>
                      <a:pt x="187" y="438"/>
                    </a:cubicBezTo>
                    <a:cubicBezTo>
                      <a:pt x="179" y="443"/>
                      <a:pt x="183" y="458"/>
                      <a:pt x="183" y="458"/>
                    </a:cubicBezTo>
                    <a:cubicBezTo>
                      <a:pt x="175" y="474"/>
                      <a:pt x="183" y="485"/>
                      <a:pt x="183" y="485"/>
                    </a:cubicBezTo>
                    <a:cubicBezTo>
                      <a:pt x="179" y="505"/>
                      <a:pt x="189" y="500"/>
                      <a:pt x="189" y="500"/>
                    </a:cubicBezTo>
                    <a:cubicBezTo>
                      <a:pt x="201" y="498"/>
                      <a:pt x="199" y="519"/>
                      <a:pt x="199" y="519"/>
                    </a:cubicBezTo>
                    <a:cubicBezTo>
                      <a:pt x="197" y="544"/>
                      <a:pt x="185" y="544"/>
                      <a:pt x="185" y="544"/>
                    </a:cubicBezTo>
                    <a:cubicBezTo>
                      <a:pt x="185" y="544"/>
                      <a:pt x="190" y="525"/>
                      <a:pt x="180" y="517"/>
                    </a:cubicBezTo>
                    <a:cubicBezTo>
                      <a:pt x="180" y="517"/>
                      <a:pt x="179" y="506"/>
                      <a:pt x="158" y="503"/>
                    </a:cubicBezTo>
                    <a:cubicBezTo>
                      <a:pt x="158" y="503"/>
                      <a:pt x="131" y="498"/>
                      <a:pt x="119" y="513"/>
                    </a:cubicBezTo>
                    <a:cubicBezTo>
                      <a:pt x="119" y="513"/>
                      <a:pt x="98" y="514"/>
                      <a:pt x="91" y="531"/>
                    </a:cubicBezTo>
                    <a:cubicBezTo>
                      <a:pt x="91" y="531"/>
                      <a:pt x="91" y="531"/>
                      <a:pt x="91" y="531"/>
                    </a:cubicBezTo>
                    <a:cubicBezTo>
                      <a:pt x="80" y="522"/>
                      <a:pt x="80" y="522"/>
                      <a:pt x="80" y="522"/>
                    </a:cubicBezTo>
                    <a:cubicBezTo>
                      <a:pt x="80" y="522"/>
                      <a:pt x="80" y="522"/>
                      <a:pt x="80" y="522"/>
                    </a:cubicBezTo>
                    <a:cubicBezTo>
                      <a:pt x="80" y="522"/>
                      <a:pt x="69" y="525"/>
                      <a:pt x="73" y="532"/>
                    </a:cubicBezTo>
                    <a:cubicBezTo>
                      <a:pt x="73" y="532"/>
                      <a:pt x="73" y="546"/>
                      <a:pt x="47" y="534"/>
                    </a:cubicBezTo>
                    <a:cubicBezTo>
                      <a:pt x="36" y="522"/>
                      <a:pt x="25" y="529"/>
                      <a:pt x="18" y="519"/>
                    </a:cubicBezTo>
                    <a:cubicBezTo>
                      <a:pt x="18" y="519"/>
                      <a:pt x="7" y="514"/>
                      <a:pt x="7" y="497"/>
                    </a:cubicBezTo>
                    <a:cubicBezTo>
                      <a:pt x="7" y="497"/>
                      <a:pt x="1" y="498"/>
                      <a:pt x="0" y="492"/>
                    </a:cubicBezTo>
                    <a:cubicBezTo>
                      <a:pt x="0" y="492"/>
                      <a:pt x="8" y="477"/>
                      <a:pt x="19" y="485"/>
                    </a:cubicBezTo>
                    <a:cubicBezTo>
                      <a:pt x="19" y="485"/>
                      <a:pt x="25" y="481"/>
                      <a:pt x="33" y="485"/>
                    </a:cubicBezTo>
                    <a:cubicBezTo>
                      <a:pt x="33" y="485"/>
                      <a:pt x="47" y="489"/>
                      <a:pt x="42" y="462"/>
                    </a:cubicBezTo>
                    <a:cubicBezTo>
                      <a:pt x="42" y="462"/>
                      <a:pt x="27" y="459"/>
                      <a:pt x="51" y="444"/>
                    </a:cubicBezTo>
                    <a:cubicBezTo>
                      <a:pt x="51" y="444"/>
                      <a:pt x="63" y="440"/>
                      <a:pt x="64" y="431"/>
                    </a:cubicBezTo>
                    <a:cubicBezTo>
                      <a:pt x="64" y="431"/>
                      <a:pt x="76" y="434"/>
                      <a:pt x="73" y="417"/>
                    </a:cubicBezTo>
                    <a:cubicBezTo>
                      <a:pt x="73" y="417"/>
                      <a:pt x="65" y="404"/>
                      <a:pt x="89" y="402"/>
                    </a:cubicBezTo>
                    <a:cubicBezTo>
                      <a:pt x="89" y="402"/>
                      <a:pt x="102" y="401"/>
                      <a:pt x="100" y="390"/>
                    </a:cubicBezTo>
                    <a:cubicBezTo>
                      <a:pt x="100" y="390"/>
                      <a:pt x="93" y="382"/>
                      <a:pt x="103" y="375"/>
                    </a:cubicBezTo>
                    <a:cubicBezTo>
                      <a:pt x="103" y="375"/>
                      <a:pt x="117" y="366"/>
                      <a:pt x="103" y="358"/>
                    </a:cubicBezTo>
                    <a:cubicBezTo>
                      <a:pt x="103" y="358"/>
                      <a:pt x="97" y="357"/>
                      <a:pt x="97" y="347"/>
                    </a:cubicBezTo>
                    <a:cubicBezTo>
                      <a:pt x="97" y="347"/>
                      <a:pt x="105" y="342"/>
                      <a:pt x="97" y="330"/>
                    </a:cubicBezTo>
                    <a:cubicBezTo>
                      <a:pt x="97" y="330"/>
                      <a:pt x="93" y="319"/>
                      <a:pt x="108" y="310"/>
                    </a:cubicBezTo>
                    <a:cubicBezTo>
                      <a:pt x="108" y="310"/>
                      <a:pt x="118" y="310"/>
                      <a:pt x="124" y="303"/>
                    </a:cubicBezTo>
                    <a:cubicBezTo>
                      <a:pt x="124" y="303"/>
                      <a:pt x="135" y="294"/>
                      <a:pt x="135" y="320"/>
                    </a:cubicBezTo>
                    <a:cubicBezTo>
                      <a:pt x="128" y="337"/>
                      <a:pt x="145" y="331"/>
                      <a:pt x="143" y="324"/>
                    </a:cubicBezTo>
                    <a:cubicBezTo>
                      <a:pt x="143" y="324"/>
                      <a:pt x="145" y="310"/>
                      <a:pt x="150" y="319"/>
                    </a:cubicBezTo>
                    <a:cubicBezTo>
                      <a:pt x="150" y="319"/>
                      <a:pt x="152" y="324"/>
                      <a:pt x="161" y="316"/>
                    </a:cubicBezTo>
                    <a:cubicBezTo>
                      <a:pt x="168" y="306"/>
                      <a:pt x="166" y="324"/>
                      <a:pt x="178" y="324"/>
                    </a:cubicBezTo>
                    <a:cubicBezTo>
                      <a:pt x="178" y="337"/>
                      <a:pt x="191" y="337"/>
                      <a:pt x="191" y="326"/>
                    </a:cubicBezTo>
                    <a:cubicBezTo>
                      <a:pt x="191" y="326"/>
                      <a:pt x="202" y="310"/>
                      <a:pt x="210" y="331"/>
                    </a:cubicBezTo>
                    <a:cubicBezTo>
                      <a:pt x="210" y="331"/>
                      <a:pt x="210" y="348"/>
                      <a:pt x="220" y="332"/>
                    </a:cubicBezTo>
                    <a:cubicBezTo>
                      <a:pt x="220" y="332"/>
                      <a:pt x="244" y="335"/>
                      <a:pt x="248" y="330"/>
                    </a:cubicBezTo>
                    <a:cubicBezTo>
                      <a:pt x="248" y="330"/>
                      <a:pt x="241" y="318"/>
                      <a:pt x="234" y="320"/>
                    </a:cubicBezTo>
                    <a:cubicBezTo>
                      <a:pt x="232" y="312"/>
                      <a:pt x="216" y="309"/>
                      <a:pt x="219" y="303"/>
                    </a:cubicBezTo>
                    <a:cubicBezTo>
                      <a:pt x="219" y="303"/>
                      <a:pt x="229" y="304"/>
                      <a:pt x="226" y="286"/>
                    </a:cubicBezTo>
                    <a:cubicBezTo>
                      <a:pt x="226" y="286"/>
                      <a:pt x="230" y="271"/>
                      <a:pt x="226" y="265"/>
                    </a:cubicBezTo>
                    <a:cubicBezTo>
                      <a:pt x="226" y="265"/>
                      <a:pt x="230" y="248"/>
                      <a:pt x="201" y="243"/>
                    </a:cubicBezTo>
                    <a:cubicBezTo>
                      <a:pt x="193" y="231"/>
                      <a:pt x="186" y="236"/>
                      <a:pt x="183" y="226"/>
                    </a:cubicBezTo>
                    <a:cubicBezTo>
                      <a:pt x="183" y="226"/>
                      <a:pt x="183" y="226"/>
                      <a:pt x="183" y="226"/>
                    </a:cubicBezTo>
                    <a:cubicBezTo>
                      <a:pt x="185" y="206"/>
                      <a:pt x="185" y="206"/>
                      <a:pt x="185" y="206"/>
                    </a:cubicBezTo>
                    <a:cubicBezTo>
                      <a:pt x="185" y="206"/>
                      <a:pt x="185" y="206"/>
                      <a:pt x="185" y="206"/>
                    </a:cubicBezTo>
                    <a:cubicBezTo>
                      <a:pt x="185" y="206"/>
                      <a:pt x="165" y="201"/>
                      <a:pt x="174" y="197"/>
                    </a:cubicBezTo>
                    <a:cubicBezTo>
                      <a:pt x="183" y="198"/>
                      <a:pt x="175" y="179"/>
                      <a:pt x="181" y="175"/>
                    </a:cubicBezTo>
                    <a:cubicBezTo>
                      <a:pt x="181" y="175"/>
                      <a:pt x="189" y="153"/>
                      <a:pt x="172" y="158"/>
                    </a:cubicBezTo>
                    <a:cubicBezTo>
                      <a:pt x="172" y="166"/>
                      <a:pt x="156" y="174"/>
                      <a:pt x="155" y="156"/>
                    </a:cubicBezTo>
                    <a:cubicBezTo>
                      <a:pt x="155" y="156"/>
                      <a:pt x="151" y="137"/>
                      <a:pt x="132" y="138"/>
                    </a:cubicBezTo>
                    <a:cubicBezTo>
                      <a:pt x="132" y="138"/>
                      <a:pt x="125" y="132"/>
                      <a:pt x="128" y="115"/>
                    </a:cubicBezTo>
                    <a:cubicBezTo>
                      <a:pt x="128" y="115"/>
                      <a:pt x="139" y="108"/>
                      <a:pt x="135" y="96"/>
                    </a:cubicBezTo>
                    <a:cubicBezTo>
                      <a:pt x="135" y="96"/>
                      <a:pt x="134" y="86"/>
                      <a:pt x="139" y="84"/>
                    </a:cubicBezTo>
                    <a:cubicBezTo>
                      <a:pt x="139" y="84"/>
                      <a:pt x="148" y="80"/>
                      <a:pt x="138" y="71"/>
                    </a:cubicBezTo>
                    <a:cubicBezTo>
                      <a:pt x="135" y="64"/>
                      <a:pt x="150" y="70"/>
                      <a:pt x="135" y="49"/>
                    </a:cubicBezTo>
                    <a:cubicBezTo>
                      <a:pt x="135" y="49"/>
                      <a:pt x="133" y="33"/>
                      <a:pt x="120" y="41"/>
                    </a:cubicBezTo>
                    <a:cubicBezTo>
                      <a:pt x="120" y="41"/>
                      <a:pt x="118" y="60"/>
                      <a:pt x="101" y="35"/>
                    </a:cubicBezTo>
                    <a:cubicBezTo>
                      <a:pt x="101" y="35"/>
                      <a:pt x="101" y="35"/>
                      <a:pt x="101" y="35"/>
                    </a:cubicBezTo>
                    <a:close/>
                  </a:path>
                </a:pathLst>
              </a:custGeom>
              <a:solidFill>
                <a:srgbClr val="FFC00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/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27" name="Freeform 38"/>
              <p:cNvSpPr>
                <a:spLocks/>
              </p:cNvSpPr>
              <p:nvPr/>
            </p:nvSpPr>
            <p:spPr bwMode="auto">
              <a:xfrm>
                <a:off x="3052766" y="4047882"/>
                <a:ext cx="1038509" cy="760638"/>
              </a:xfrm>
              <a:custGeom>
                <a:avLst/>
                <a:gdLst/>
                <a:ahLst/>
                <a:cxnLst>
                  <a:cxn ang="0">
                    <a:pos x="121" y="277"/>
                  </a:cxn>
                  <a:cxn ang="0">
                    <a:pos x="107" y="244"/>
                  </a:cxn>
                  <a:cxn ang="0">
                    <a:pos x="136" y="211"/>
                  </a:cxn>
                  <a:cxn ang="0">
                    <a:pos x="107" y="184"/>
                  </a:cxn>
                  <a:cxn ang="0">
                    <a:pos x="81" y="150"/>
                  </a:cxn>
                  <a:cxn ang="0">
                    <a:pos x="52" y="118"/>
                  </a:cxn>
                  <a:cxn ang="0">
                    <a:pos x="20" y="85"/>
                  </a:cxn>
                  <a:cxn ang="0">
                    <a:pos x="13" y="31"/>
                  </a:cxn>
                  <a:cxn ang="0">
                    <a:pos x="48" y="20"/>
                  </a:cxn>
                  <a:cxn ang="0">
                    <a:pos x="96" y="16"/>
                  </a:cxn>
                  <a:cxn ang="0">
                    <a:pos x="147" y="28"/>
                  </a:cxn>
                  <a:cxn ang="0">
                    <a:pos x="182" y="31"/>
                  </a:cxn>
                  <a:cxn ang="0">
                    <a:pos x="198" y="59"/>
                  </a:cxn>
                  <a:cxn ang="0">
                    <a:pos x="217" y="86"/>
                  </a:cxn>
                  <a:cxn ang="0">
                    <a:pos x="249" y="86"/>
                  </a:cxn>
                  <a:cxn ang="0">
                    <a:pos x="303" y="68"/>
                  </a:cxn>
                  <a:cxn ang="0">
                    <a:pos x="348" y="46"/>
                  </a:cxn>
                  <a:cxn ang="0">
                    <a:pos x="352" y="75"/>
                  </a:cxn>
                  <a:cxn ang="0">
                    <a:pos x="348" y="110"/>
                  </a:cxn>
                  <a:cxn ang="0">
                    <a:pos x="361" y="140"/>
                  </a:cxn>
                  <a:cxn ang="0">
                    <a:pos x="348" y="156"/>
                  </a:cxn>
                  <a:cxn ang="0">
                    <a:pos x="362" y="181"/>
                  </a:cxn>
                  <a:cxn ang="0">
                    <a:pos x="340" y="215"/>
                  </a:cxn>
                  <a:cxn ang="0">
                    <a:pos x="341" y="233"/>
                  </a:cxn>
                  <a:cxn ang="0">
                    <a:pos x="327" y="250"/>
                  </a:cxn>
                  <a:cxn ang="0">
                    <a:pos x="312" y="258"/>
                  </a:cxn>
                  <a:cxn ang="0">
                    <a:pos x="269" y="266"/>
                  </a:cxn>
                  <a:cxn ang="0">
                    <a:pos x="224" y="280"/>
                  </a:cxn>
                  <a:cxn ang="0">
                    <a:pos x="214" y="273"/>
                  </a:cxn>
                  <a:cxn ang="0">
                    <a:pos x="191" y="294"/>
                  </a:cxn>
                  <a:cxn ang="0">
                    <a:pos x="166" y="299"/>
                  </a:cxn>
                  <a:cxn ang="0">
                    <a:pos x="174" y="274"/>
                  </a:cxn>
                  <a:cxn ang="0">
                    <a:pos x="127" y="294"/>
                  </a:cxn>
                </a:cxnLst>
                <a:rect l="0" t="0" r="r" b="b"/>
                <a:pathLst>
                  <a:path w="367" h="304">
                    <a:moveTo>
                      <a:pt x="127" y="294"/>
                    </a:moveTo>
                    <a:cubicBezTo>
                      <a:pt x="127" y="294"/>
                      <a:pt x="118" y="294"/>
                      <a:pt x="121" y="277"/>
                    </a:cubicBezTo>
                    <a:cubicBezTo>
                      <a:pt x="121" y="277"/>
                      <a:pt x="124" y="263"/>
                      <a:pt x="114" y="255"/>
                    </a:cubicBezTo>
                    <a:cubicBezTo>
                      <a:pt x="114" y="255"/>
                      <a:pt x="104" y="251"/>
                      <a:pt x="107" y="244"/>
                    </a:cubicBezTo>
                    <a:cubicBezTo>
                      <a:pt x="107" y="244"/>
                      <a:pt x="101" y="236"/>
                      <a:pt x="121" y="236"/>
                    </a:cubicBezTo>
                    <a:cubicBezTo>
                      <a:pt x="121" y="236"/>
                      <a:pt x="149" y="233"/>
                      <a:pt x="136" y="211"/>
                    </a:cubicBezTo>
                    <a:cubicBezTo>
                      <a:pt x="135" y="204"/>
                      <a:pt x="117" y="204"/>
                      <a:pt x="116" y="198"/>
                    </a:cubicBezTo>
                    <a:cubicBezTo>
                      <a:pt x="114" y="195"/>
                      <a:pt x="132" y="180"/>
                      <a:pt x="107" y="184"/>
                    </a:cubicBezTo>
                    <a:cubicBezTo>
                      <a:pt x="107" y="184"/>
                      <a:pt x="87" y="186"/>
                      <a:pt x="85" y="174"/>
                    </a:cubicBezTo>
                    <a:cubicBezTo>
                      <a:pt x="85" y="174"/>
                      <a:pt x="80" y="160"/>
                      <a:pt x="81" y="150"/>
                    </a:cubicBezTo>
                    <a:cubicBezTo>
                      <a:pt x="81" y="150"/>
                      <a:pt x="92" y="141"/>
                      <a:pt x="79" y="126"/>
                    </a:cubicBezTo>
                    <a:cubicBezTo>
                      <a:pt x="79" y="112"/>
                      <a:pt x="69" y="120"/>
                      <a:pt x="52" y="118"/>
                    </a:cubicBezTo>
                    <a:cubicBezTo>
                      <a:pt x="52" y="118"/>
                      <a:pt x="26" y="126"/>
                      <a:pt x="29" y="101"/>
                    </a:cubicBezTo>
                    <a:cubicBezTo>
                      <a:pt x="29" y="101"/>
                      <a:pt x="30" y="84"/>
                      <a:pt x="20" y="85"/>
                    </a:cubicBezTo>
                    <a:cubicBezTo>
                      <a:pt x="20" y="85"/>
                      <a:pt x="22" y="61"/>
                      <a:pt x="12" y="55"/>
                    </a:cubicBezTo>
                    <a:cubicBezTo>
                      <a:pt x="12" y="55"/>
                      <a:pt x="0" y="40"/>
                      <a:pt x="13" y="31"/>
                    </a:cubicBezTo>
                    <a:cubicBezTo>
                      <a:pt x="13" y="31"/>
                      <a:pt x="22" y="33"/>
                      <a:pt x="18" y="24"/>
                    </a:cubicBezTo>
                    <a:cubicBezTo>
                      <a:pt x="28" y="12"/>
                      <a:pt x="48" y="20"/>
                      <a:pt x="48" y="20"/>
                    </a:cubicBezTo>
                    <a:cubicBezTo>
                      <a:pt x="54" y="27"/>
                      <a:pt x="57" y="18"/>
                      <a:pt x="64" y="19"/>
                    </a:cubicBezTo>
                    <a:cubicBezTo>
                      <a:pt x="88" y="12"/>
                      <a:pt x="87" y="29"/>
                      <a:pt x="96" y="16"/>
                    </a:cubicBezTo>
                    <a:cubicBezTo>
                      <a:pt x="118" y="0"/>
                      <a:pt x="126" y="20"/>
                      <a:pt x="126" y="20"/>
                    </a:cubicBezTo>
                    <a:cubicBezTo>
                      <a:pt x="129" y="33"/>
                      <a:pt x="147" y="28"/>
                      <a:pt x="147" y="28"/>
                    </a:cubicBezTo>
                    <a:cubicBezTo>
                      <a:pt x="168" y="25"/>
                      <a:pt x="163" y="38"/>
                      <a:pt x="163" y="38"/>
                    </a:cubicBezTo>
                    <a:cubicBezTo>
                      <a:pt x="177" y="23"/>
                      <a:pt x="182" y="31"/>
                      <a:pt x="182" y="31"/>
                    </a:cubicBezTo>
                    <a:cubicBezTo>
                      <a:pt x="204" y="33"/>
                      <a:pt x="191" y="44"/>
                      <a:pt x="191" y="44"/>
                    </a:cubicBezTo>
                    <a:cubicBezTo>
                      <a:pt x="180" y="47"/>
                      <a:pt x="198" y="59"/>
                      <a:pt x="198" y="59"/>
                    </a:cubicBezTo>
                    <a:cubicBezTo>
                      <a:pt x="208" y="63"/>
                      <a:pt x="208" y="75"/>
                      <a:pt x="208" y="75"/>
                    </a:cubicBezTo>
                    <a:cubicBezTo>
                      <a:pt x="200" y="92"/>
                      <a:pt x="217" y="86"/>
                      <a:pt x="217" y="86"/>
                    </a:cubicBezTo>
                    <a:cubicBezTo>
                      <a:pt x="227" y="76"/>
                      <a:pt x="234" y="90"/>
                      <a:pt x="234" y="90"/>
                    </a:cubicBezTo>
                    <a:cubicBezTo>
                      <a:pt x="237" y="104"/>
                      <a:pt x="249" y="86"/>
                      <a:pt x="249" y="86"/>
                    </a:cubicBezTo>
                    <a:cubicBezTo>
                      <a:pt x="255" y="72"/>
                      <a:pt x="273" y="86"/>
                      <a:pt x="273" y="86"/>
                    </a:cubicBezTo>
                    <a:cubicBezTo>
                      <a:pt x="310" y="92"/>
                      <a:pt x="303" y="68"/>
                      <a:pt x="303" y="68"/>
                    </a:cubicBezTo>
                    <a:cubicBezTo>
                      <a:pt x="303" y="42"/>
                      <a:pt x="320" y="50"/>
                      <a:pt x="320" y="50"/>
                    </a:cubicBezTo>
                    <a:cubicBezTo>
                      <a:pt x="334" y="55"/>
                      <a:pt x="330" y="28"/>
                      <a:pt x="348" y="46"/>
                    </a:cubicBezTo>
                    <a:cubicBezTo>
                      <a:pt x="348" y="46"/>
                      <a:pt x="345" y="53"/>
                      <a:pt x="349" y="60"/>
                    </a:cubicBezTo>
                    <a:cubicBezTo>
                      <a:pt x="349" y="60"/>
                      <a:pt x="356" y="64"/>
                      <a:pt x="352" y="75"/>
                    </a:cubicBezTo>
                    <a:cubicBezTo>
                      <a:pt x="352" y="75"/>
                      <a:pt x="358" y="91"/>
                      <a:pt x="351" y="96"/>
                    </a:cubicBezTo>
                    <a:cubicBezTo>
                      <a:pt x="351" y="96"/>
                      <a:pt x="337" y="94"/>
                      <a:pt x="348" y="110"/>
                    </a:cubicBezTo>
                    <a:cubicBezTo>
                      <a:pt x="348" y="110"/>
                      <a:pt x="343" y="119"/>
                      <a:pt x="357" y="123"/>
                    </a:cubicBezTo>
                    <a:cubicBezTo>
                      <a:pt x="356" y="132"/>
                      <a:pt x="365" y="133"/>
                      <a:pt x="361" y="140"/>
                    </a:cubicBezTo>
                    <a:cubicBezTo>
                      <a:pt x="361" y="140"/>
                      <a:pt x="367" y="154"/>
                      <a:pt x="353" y="149"/>
                    </a:cubicBezTo>
                    <a:cubicBezTo>
                      <a:pt x="353" y="149"/>
                      <a:pt x="348" y="150"/>
                      <a:pt x="348" y="156"/>
                    </a:cubicBezTo>
                    <a:cubicBezTo>
                      <a:pt x="348" y="156"/>
                      <a:pt x="360" y="157"/>
                      <a:pt x="361" y="161"/>
                    </a:cubicBezTo>
                    <a:cubicBezTo>
                      <a:pt x="361" y="161"/>
                      <a:pt x="363" y="171"/>
                      <a:pt x="362" y="181"/>
                    </a:cubicBezTo>
                    <a:cubicBezTo>
                      <a:pt x="362" y="181"/>
                      <a:pt x="367" y="194"/>
                      <a:pt x="348" y="196"/>
                    </a:cubicBezTo>
                    <a:cubicBezTo>
                      <a:pt x="348" y="196"/>
                      <a:pt x="334" y="202"/>
                      <a:pt x="340" y="215"/>
                    </a:cubicBezTo>
                    <a:cubicBezTo>
                      <a:pt x="338" y="218"/>
                      <a:pt x="356" y="218"/>
                      <a:pt x="356" y="225"/>
                    </a:cubicBezTo>
                    <a:cubicBezTo>
                      <a:pt x="357" y="237"/>
                      <a:pt x="338" y="225"/>
                      <a:pt x="341" y="233"/>
                    </a:cubicBezTo>
                    <a:cubicBezTo>
                      <a:pt x="341" y="233"/>
                      <a:pt x="351" y="236"/>
                      <a:pt x="346" y="240"/>
                    </a:cubicBezTo>
                    <a:cubicBezTo>
                      <a:pt x="346" y="240"/>
                      <a:pt x="340" y="247"/>
                      <a:pt x="327" y="250"/>
                    </a:cubicBezTo>
                    <a:cubicBezTo>
                      <a:pt x="327" y="250"/>
                      <a:pt x="348" y="252"/>
                      <a:pt x="331" y="257"/>
                    </a:cubicBezTo>
                    <a:cubicBezTo>
                      <a:pt x="331" y="257"/>
                      <a:pt x="317" y="263"/>
                      <a:pt x="312" y="258"/>
                    </a:cubicBezTo>
                    <a:cubicBezTo>
                      <a:pt x="312" y="258"/>
                      <a:pt x="295" y="249"/>
                      <a:pt x="290" y="262"/>
                    </a:cubicBezTo>
                    <a:cubicBezTo>
                      <a:pt x="280" y="266"/>
                      <a:pt x="273" y="253"/>
                      <a:pt x="269" y="266"/>
                    </a:cubicBezTo>
                    <a:cubicBezTo>
                      <a:pt x="269" y="266"/>
                      <a:pt x="257" y="258"/>
                      <a:pt x="246" y="277"/>
                    </a:cubicBezTo>
                    <a:cubicBezTo>
                      <a:pt x="246" y="277"/>
                      <a:pt x="227" y="275"/>
                      <a:pt x="224" y="280"/>
                    </a:cubicBezTo>
                    <a:cubicBezTo>
                      <a:pt x="218" y="257"/>
                      <a:pt x="229" y="240"/>
                      <a:pt x="229" y="240"/>
                    </a:cubicBezTo>
                    <a:cubicBezTo>
                      <a:pt x="209" y="264"/>
                      <a:pt x="214" y="273"/>
                      <a:pt x="214" y="273"/>
                    </a:cubicBezTo>
                    <a:cubicBezTo>
                      <a:pt x="222" y="304"/>
                      <a:pt x="210" y="300"/>
                      <a:pt x="210" y="300"/>
                    </a:cubicBezTo>
                    <a:cubicBezTo>
                      <a:pt x="204" y="302"/>
                      <a:pt x="191" y="294"/>
                      <a:pt x="191" y="294"/>
                    </a:cubicBezTo>
                    <a:cubicBezTo>
                      <a:pt x="180" y="298"/>
                      <a:pt x="166" y="299"/>
                      <a:pt x="166" y="299"/>
                    </a:cubicBezTo>
                    <a:cubicBezTo>
                      <a:pt x="166" y="299"/>
                      <a:pt x="166" y="299"/>
                      <a:pt x="166" y="299"/>
                    </a:cubicBezTo>
                    <a:cubicBezTo>
                      <a:pt x="174" y="274"/>
                      <a:pt x="174" y="274"/>
                      <a:pt x="174" y="274"/>
                    </a:cubicBezTo>
                    <a:cubicBezTo>
                      <a:pt x="174" y="274"/>
                      <a:pt x="174" y="274"/>
                      <a:pt x="174" y="274"/>
                    </a:cubicBezTo>
                    <a:cubicBezTo>
                      <a:pt x="165" y="292"/>
                      <a:pt x="152" y="301"/>
                      <a:pt x="152" y="301"/>
                    </a:cubicBezTo>
                    <a:cubicBezTo>
                      <a:pt x="142" y="304"/>
                      <a:pt x="127" y="294"/>
                      <a:pt x="127" y="294"/>
                    </a:cubicBezTo>
                    <a:cubicBezTo>
                      <a:pt x="127" y="294"/>
                      <a:pt x="127" y="294"/>
                      <a:pt x="127" y="294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28" name="Freeform 37"/>
              <p:cNvSpPr>
                <a:spLocks/>
              </p:cNvSpPr>
              <p:nvPr/>
            </p:nvSpPr>
            <p:spPr bwMode="auto">
              <a:xfrm>
                <a:off x="4460129" y="4053248"/>
                <a:ext cx="1052119" cy="859910"/>
              </a:xfrm>
              <a:custGeom>
                <a:avLst/>
                <a:gdLst/>
                <a:ahLst/>
                <a:cxnLst>
                  <a:cxn ang="0">
                    <a:pos x="15" y="128"/>
                  </a:cxn>
                  <a:cxn ang="0">
                    <a:pos x="60" y="117"/>
                  </a:cxn>
                  <a:cxn ang="0">
                    <a:pos x="82" y="106"/>
                  </a:cxn>
                  <a:cxn ang="0">
                    <a:pos x="79" y="66"/>
                  </a:cxn>
                  <a:cxn ang="0">
                    <a:pos x="78" y="43"/>
                  </a:cxn>
                  <a:cxn ang="0">
                    <a:pos x="69" y="25"/>
                  </a:cxn>
                  <a:cxn ang="0">
                    <a:pos x="102" y="11"/>
                  </a:cxn>
                  <a:cxn ang="0">
                    <a:pos x="112" y="11"/>
                  </a:cxn>
                  <a:cxn ang="0">
                    <a:pos x="157" y="11"/>
                  </a:cxn>
                  <a:cxn ang="0">
                    <a:pos x="194" y="15"/>
                  </a:cxn>
                  <a:cxn ang="0">
                    <a:pos x="214" y="15"/>
                  </a:cxn>
                  <a:cxn ang="0">
                    <a:pos x="222" y="48"/>
                  </a:cxn>
                  <a:cxn ang="0">
                    <a:pos x="245" y="55"/>
                  </a:cxn>
                  <a:cxn ang="0">
                    <a:pos x="269" y="53"/>
                  </a:cxn>
                  <a:cxn ang="0">
                    <a:pos x="290" y="59"/>
                  </a:cxn>
                  <a:cxn ang="0">
                    <a:pos x="308" y="89"/>
                  </a:cxn>
                  <a:cxn ang="0">
                    <a:pos x="338" y="100"/>
                  </a:cxn>
                  <a:cxn ang="0">
                    <a:pos x="366" y="121"/>
                  </a:cxn>
                  <a:cxn ang="0">
                    <a:pos x="354" y="135"/>
                  </a:cxn>
                  <a:cxn ang="0">
                    <a:pos x="334" y="154"/>
                  </a:cxn>
                  <a:cxn ang="0">
                    <a:pos x="347" y="186"/>
                  </a:cxn>
                  <a:cxn ang="0">
                    <a:pos x="358" y="204"/>
                  </a:cxn>
                  <a:cxn ang="0">
                    <a:pos x="328" y="245"/>
                  </a:cxn>
                  <a:cxn ang="0">
                    <a:pos x="234" y="267"/>
                  </a:cxn>
                  <a:cxn ang="0">
                    <a:pos x="178" y="309"/>
                  </a:cxn>
                  <a:cxn ang="0">
                    <a:pos x="152" y="333"/>
                  </a:cxn>
                  <a:cxn ang="0">
                    <a:pos x="145" y="322"/>
                  </a:cxn>
                  <a:cxn ang="0">
                    <a:pos x="125" y="343"/>
                  </a:cxn>
                  <a:cxn ang="0">
                    <a:pos x="101" y="311"/>
                  </a:cxn>
                  <a:cxn ang="0">
                    <a:pos x="72" y="287"/>
                  </a:cxn>
                  <a:cxn ang="0">
                    <a:pos x="65" y="264"/>
                  </a:cxn>
                  <a:cxn ang="0">
                    <a:pos x="70" y="237"/>
                  </a:cxn>
                  <a:cxn ang="0">
                    <a:pos x="50" y="220"/>
                  </a:cxn>
                  <a:cxn ang="0">
                    <a:pos x="37" y="176"/>
                  </a:cxn>
                  <a:cxn ang="0">
                    <a:pos x="9" y="158"/>
                  </a:cxn>
                  <a:cxn ang="0">
                    <a:pos x="0" y="133"/>
                  </a:cxn>
                </a:cxnLst>
                <a:rect l="0" t="0" r="r" b="b"/>
                <a:pathLst>
                  <a:path w="372" h="344">
                    <a:moveTo>
                      <a:pt x="0" y="133"/>
                    </a:moveTo>
                    <a:cubicBezTo>
                      <a:pt x="0" y="133"/>
                      <a:pt x="5" y="128"/>
                      <a:pt x="15" y="128"/>
                    </a:cubicBezTo>
                    <a:cubicBezTo>
                      <a:pt x="15" y="128"/>
                      <a:pt x="27" y="125"/>
                      <a:pt x="32" y="119"/>
                    </a:cubicBezTo>
                    <a:cubicBezTo>
                      <a:pt x="32" y="119"/>
                      <a:pt x="43" y="110"/>
                      <a:pt x="60" y="117"/>
                    </a:cubicBezTo>
                    <a:cubicBezTo>
                      <a:pt x="60" y="117"/>
                      <a:pt x="61" y="122"/>
                      <a:pt x="77" y="121"/>
                    </a:cubicBezTo>
                    <a:cubicBezTo>
                      <a:pt x="77" y="121"/>
                      <a:pt x="86" y="124"/>
                      <a:pt x="82" y="106"/>
                    </a:cubicBezTo>
                    <a:cubicBezTo>
                      <a:pt x="82" y="106"/>
                      <a:pt x="82" y="96"/>
                      <a:pt x="84" y="92"/>
                    </a:cubicBezTo>
                    <a:cubicBezTo>
                      <a:pt x="93" y="80"/>
                      <a:pt x="75" y="86"/>
                      <a:pt x="79" y="66"/>
                    </a:cubicBezTo>
                    <a:cubicBezTo>
                      <a:pt x="79" y="66"/>
                      <a:pt x="67" y="59"/>
                      <a:pt x="67" y="55"/>
                    </a:cubicBezTo>
                    <a:cubicBezTo>
                      <a:pt x="67" y="45"/>
                      <a:pt x="85" y="46"/>
                      <a:pt x="78" y="43"/>
                    </a:cubicBezTo>
                    <a:cubicBezTo>
                      <a:pt x="78" y="43"/>
                      <a:pt x="72" y="34"/>
                      <a:pt x="65" y="34"/>
                    </a:cubicBezTo>
                    <a:cubicBezTo>
                      <a:pt x="65" y="34"/>
                      <a:pt x="71" y="29"/>
                      <a:pt x="69" y="25"/>
                    </a:cubicBezTo>
                    <a:cubicBezTo>
                      <a:pt x="69" y="25"/>
                      <a:pt x="68" y="16"/>
                      <a:pt x="86" y="18"/>
                    </a:cubicBezTo>
                    <a:cubicBezTo>
                      <a:pt x="86" y="18"/>
                      <a:pt x="89" y="7"/>
                      <a:pt x="102" y="11"/>
                    </a:cubicBezTo>
                    <a:cubicBezTo>
                      <a:pt x="104" y="10"/>
                      <a:pt x="105" y="9"/>
                      <a:pt x="107" y="10"/>
                    </a:cubicBezTo>
                    <a:cubicBezTo>
                      <a:pt x="109" y="11"/>
                      <a:pt x="110" y="12"/>
                      <a:pt x="112" y="11"/>
                    </a:cubicBezTo>
                    <a:cubicBezTo>
                      <a:pt x="112" y="11"/>
                      <a:pt x="119" y="7"/>
                      <a:pt x="137" y="11"/>
                    </a:cubicBezTo>
                    <a:cubicBezTo>
                      <a:pt x="137" y="11"/>
                      <a:pt x="146" y="18"/>
                      <a:pt x="157" y="11"/>
                    </a:cubicBezTo>
                    <a:cubicBezTo>
                      <a:pt x="157" y="11"/>
                      <a:pt x="167" y="0"/>
                      <a:pt x="177" y="9"/>
                    </a:cubicBezTo>
                    <a:cubicBezTo>
                      <a:pt x="177" y="9"/>
                      <a:pt x="183" y="15"/>
                      <a:pt x="194" y="15"/>
                    </a:cubicBezTo>
                    <a:cubicBezTo>
                      <a:pt x="194" y="15"/>
                      <a:pt x="205" y="5"/>
                      <a:pt x="206" y="18"/>
                    </a:cubicBezTo>
                    <a:cubicBezTo>
                      <a:pt x="206" y="18"/>
                      <a:pt x="209" y="24"/>
                      <a:pt x="214" y="15"/>
                    </a:cubicBezTo>
                    <a:cubicBezTo>
                      <a:pt x="214" y="15"/>
                      <a:pt x="210" y="22"/>
                      <a:pt x="219" y="34"/>
                    </a:cubicBezTo>
                    <a:cubicBezTo>
                      <a:pt x="219" y="34"/>
                      <a:pt x="236" y="38"/>
                      <a:pt x="222" y="48"/>
                    </a:cubicBezTo>
                    <a:cubicBezTo>
                      <a:pt x="222" y="48"/>
                      <a:pt x="222" y="57"/>
                      <a:pt x="233" y="52"/>
                    </a:cubicBezTo>
                    <a:cubicBezTo>
                      <a:pt x="233" y="52"/>
                      <a:pt x="235" y="45"/>
                      <a:pt x="245" y="55"/>
                    </a:cubicBezTo>
                    <a:cubicBezTo>
                      <a:pt x="245" y="55"/>
                      <a:pt x="245" y="62"/>
                      <a:pt x="257" y="52"/>
                    </a:cubicBezTo>
                    <a:cubicBezTo>
                      <a:pt x="257" y="52"/>
                      <a:pt x="265" y="58"/>
                      <a:pt x="269" y="53"/>
                    </a:cubicBezTo>
                    <a:cubicBezTo>
                      <a:pt x="269" y="53"/>
                      <a:pt x="273" y="47"/>
                      <a:pt x="283" y="51"/>
                    </a:cubicBezTo>
                    <a:cubicBezTo>
                      <a:pt x="284" y="61"/>
                      <a:pt x="290" y="59"/>
                      <a:pt x="290" y="59"/>
                    </a:cubicBezTo>
                    <a:cubicBezTo>
                      <a:pt x="297" y="59"/>
                      <a:pt x="298" y="70"/>
                      <a:pt x="298" y="70"/>
                    </a:cubicBezTo>
                    <a:cubicBezTo>
                      <a:pt x="302" y="78"/>
                      <a:pt x="308" y="89"/>
                      <a:pt x="308" y="89"/>
                    </a:cubicBezTo>
                    <a:cubicBezTo>
                      <a:pt x="318" y="86"/>
                      <a:pt x="323" y="95"/>
                      <a:pt x="323" y="95"/>
                    </a:cubicBezTo>
                    <a:cubicBezTo>
                      <a:pt x="327" y="102"/>
                      <a:pt x="331" y="89"/>
                      <a:pt x="338" y="100"/>
                    </a:cubicBezTo>
                    <a:cubicBezTo>
                      <a:pt x="346" y="101"/>
                      <a:pt x="354" y="111"/>
                      <a:pt x="354" y="111"/>
                    </a:cubicBezTo>
                    <a:cubicBezTo>
                      <a:pt x="372" y="110"/>
                      <a:pt x="366" y="121"/>
                      <a:pt x="366" y="121"/>
                    </a:cubicBezTo>
                    <a:cubicBezTo>
                      <a:pt x="348" y="125"/>
                      <a:pt x="360" y="128"/>
                      <a:pt x="360" y="128"/>
                    </a:cubicBezTo>
                    <a:cubicBezTo>
                      <a:pt x="360" y="128"/>
                      <a:pt x="368" y="132"/>
                      <a:pt x="354" y="135"/>
                    </a:cubicBezTo>
                    <a:cubicBezTo>
                      <a:pt x="347" y="134"/>
                      <a:pt x="356" y="146"/>
                      <a:pt x="344" y="142"/>
                    </a:cubicBezTo>
                    <a:cubicBezTo>
                      <a:pt x="323" y="144"/>
                      <a:pt x="334" y="154"/>
                      <a:pt x="334" y="154"/>
                    </a:cubicBezTo>
                    <a:cubicBezTo>
                      <a:pt x="339" y="161"/>
                      <a:pt x="328" y="166"/>
                      <a:pt x="328" y="166"/>
                    </a:cubicBezTo>
                    <a:cubicBezTo>
                      <a:pt x="347" y="170"/>
                      <a:pt x="347" y="186"/>
                      <a:pt x="347" y="186"/>
                    </a:cubicBezTo>
                    <a:cubicBezTo>
                      <a:pt x="368" y="186"/>
                      <a:pt x="363" y="196"/>
                      <a:pt x="363" y="196"/>
                    </a:cubicBezTo>
                    <a:cubicBezTo>
                      <a:pt x="365" y="203"/>
                      <a:pt x="358" y="204"/>
                      <a:pt x="358" y="204"/>
                    </a:cubicBezTo>
                    <a:cubicBezTo>
                      <a:pt x="341" y="207"/>
                      <a:pt x="356" y="220"/>
                      <a:pt x="356" y="220"/>
                    </a:cubicBezTo>
                    <a:cubicBezTo>
                      <a:pt x="340" y="230"/>
                      <a:pt x="328" y="245"/>
                      <a:pt x="328" y="245"/>
                    </a:cubicBezTo>
                    <a:cubicBezTo>
                      <a:pt x="295" y="231"/>
                      <a:pt x="267" y="272"/>
                      <a:pt x="267" y="272"/>
                    </a:cubicBezTo>
                    <a:cubicBezTo>
                      <a:pt x="250" y="258"/>
                      <a:pt x="234" y="267"/>
                      <a:pt x="234" y="267"/>
                    </a:cubicBezTo>
                    <a:cubicBezTo>
                      <a:pt x="204" y="272"/>
                      <a:pt x="194" y="293"/>
                      <a:pt x="194" y="293"/>
                    </a:cubicBezTo>
                    <a:cubicBezTo>
                      <a:pt x="192" y="303"/>
                      <a:pt x="178" y="309"/>
                      <a:pt x="178" y="309"/>
                    </a:cubicBezTo>
                    <a:cubicBezTo>
                      <a:pt x="178" y="309"/>
                      <a:pt x="178" y="309"/>
                      <a:pt x="178" y="309"/>
                    </a:cubicBezTo>
                    <a:cubicBezTo>
                      <a:pt x="152" y="333"/>
                      <a:pt x="152" y="333"/>
                      <a:pt x="152" y="333"/>
                    </a:cubicBezTo>
                    <a:cubicBezTo>
                      <a:pt x="152" y="333"/>
                      <a:pt x="152" y="333"/>
                      <a:pt x="152" y="333"/>
                    </a:cubicBezTo>
                    <a:cubicBezTo>
                      <a:pt x="139" y="337"/>
                      <a:pt x="145" y="322"/>
                      <a:pt x="145" y="322"/>
                    </a:cubicBezTo>
                    <a:cubicBezTo>
                      <a:pt x="141" y="310"/>
                      <a:pt x="136" y="322"/>
                      <a:pt x="136" y="322"/>
                    </a:cubicBezTo>
                    <a:cubicBezTo>
                      <a:pt x="134" y="332"/>
                      <a:pt x="130" y="338"/>
                      <a:pt x="125" y="343"/>
                    </a:cubicBezTo>
                    <a:cubicBezTo>
                      <a:pt x="110" y="344"/>
                      <a:pt x="113" y="334"/>
                      <a:pt x="113" y="334"/>
                    </a:cubicBezTo>
                    <a:cubicBezTo>
                      <a:pt x="115" y="308"/>
                      <a:pt x="101" y="311"/>
                      <a:pt x="101" y="311"/>
                    </a:cubicBezTo>
                    <a:cubicBezTo>
                      <a:pt x="87" y="309"/>
                      <a:pt x="87" y="300"/>
                      <a:pt x="87" y="300"/>
                    </a:cubicBezTo>
                    <a:cubicBezTo>
                      <a:pt x="68" y="297"/>
                      <a:pt x="72" y="287"/>
                      <a:pt x="72" y="287"/>
                    </a:cubicBezTo>
                    <a:cubicBezTo>
                      <a:pt x="75" y="280"/>
                      <a:pt x="65" y="276"/>
                      <a:pt x="65" y="276"/>
                    </a:cubicBezTo>
                    <a:cubicBezTo>
                      <a:pt x="49" y="275"/>
                      <a:pt x="65" y="264"/>
                      <a:pt x="65" y="264"/>
                    </a:cubicBezTo>
                    <a:cubicBezTo>
                      <a:pt x="74" y="261"/>
                      <a:pt x="70" y="252"/>
                      <a:pt x="70" y="252"/>
                    </a:cubicBezTo>
                    <a:cubicBezTo>
                      <a:pt x="86" y="243"/>
                      <a:pt x="70" y="237"/>
                      <a:pt x="70" y="237"/>
                    </a:cubicBezTo>
                    <a:cubicBezTo>
                      <a:pt x="70" y="227"/>
                      <a:pt x="58" y="229"/>
                      <a:pt x="58" y="229"/>
                    </a:cubicBezTo>
                    <a:cubicBezTo>
                      <a:pt x="52" y="229"/>
                      <a:pt x="50" y="220"/>
                      <a:pt x="50" y="220"/>
                    </a:cubicBezTo>
                    <a:cubicBezTo>
                      <a:pt x="39" y="216"/>
                      <a:pt x="42" y="202"/>
                      <a:pt x="42" y="202"/>
                    </a:cubicBezTo>
                    <a:cubicBezTo>
                      <a:pt x="31" y="195"/>
                      <a:pt x="37" y="176"/>
                      <a:pt x="37" y="176"/>
                    </a:cubicBezTo>
                    <a:cubicBezTo>
                      <a:pt x="29" y="151"/>
                      <a:pt x="23" y="169"/>
                      <a:pt x="23" y="169"/>
                    </a:cubicBezTo>
                    <a:cubicBezTo>
                      <a:pt x="9" y="176"/>
                      <a:pt x="9" y="158"/>
                      <a:pt x="9" y="158"/>
                    </a:cubicBezTo>
                    <a:cubicBezTo>
                      <a:pt x="0" y="148"/>
                      <a:pt x="0" y="133"/>
                      <a:pt x="0" y="133"/>
                    </a:cubicBezTo>
                    <a:cubicBezTo>
                      <a:pt x="0" y="133"/>
                      <a:pt x="0" y="133"/>
                      <a:pt x="0" y="133"/>
                    </a:cubicBezTo>
                    <a:close/>
                  </a:path>
                </a:pathLst>
              </a:custGeom>
              <a:solidFill>
                <a:srgbClr val="FFC00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/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29" name="Freeform 36"/>
              <p:cNvSpPr>
                <a:spLocks/>
              </p:cNvSpPr>
              <p:nvPr/>
            </p:nvSpPr>
            <p:spPr bwMode="auto">
              <a:xfrm>
                <a:off x="3620338" y="4334966"/>
                <a:ext cx="1193673" cy="729783"/>
              </a:xfrm>
              <a:custGeom>
                <a:avLst/>
                <a:gdLst/>
                <a:ahLst/>
                <a:cxnLst>
                  <a:cxn ang="0">
                    <a:pos x="45" y="162"/>
                  </a:cxn>
                  <a:cxn ang="0">
                    <a:pos x="89" y="147"/>
                  </a:cxn>
                  <a:cxn ang="0">
                    <a:pos x="130" y="142"/>
                  </a:cxn>
                  <a:cxn ang="0">
                    <a:pos x="145" y="125"/>
                  </a:cxn>
                  <a:cxn ang="0">
                    <a:pos x="155" y="110"/>
                  </a:cxn>
                  <a:cxn ang="0">
                    <a:pos x="147" y="81"/>
                  </a:cxn>
                  <a:cxn ang="0">
                    <a:pos x="160" y="46"/>
                  </a:cxn>
                  <a:cxn ang="0">
                    <a:pos x="152" y="34"/>
                  </a:cxn>
                  <a:cxn ang="0">
                    <a:pos x="156" y="8"/>
                  </a:cxn>
                  <a:cxn ang="0">
                    <a:pos x="182" y="15"/>
                  </a:cxn>
                  <a:cxn ang="0">
                    <a:pos x="202" y="14"/>
                  </a:cxn>
                  <a:cxn ang="0">
                    <a:pos x="246" y="19"/>
                  </a:cxn>
                  <a:cxn ang="0">
                    <a:pos x="272" y="20"/>
                  </a:cxn>
                  <a:cxn ang="0">
                    <a:pos x="305" y="45"/>
                  </a:cxn>
                  <a:cxn ang="0">
                    <a:pos x="333" y="63"/>
                  </a:cxn>
                  <a:cxn ang="0">
                    <a:pos x="346" y="107"/>
                  </a:cxn>
                  <a:cxn ang="0">
                    <a:pos x="366" y="124"/>
                  </a:cxn>
                  <a:cxn ang="0">
                    <a:pos x="361" y="151"/>
                  </a:cxn>
                  <a:cxn ang="0">
                    <a:pos x="368" y="174"/>
                  </a:cxn>
                  <a:cxn ang="0">
                    <a:pos x="397" y="198"/>
                  </a:cxn>
                  <a:cxn ang="0">
                    <a:pos x="421" y="230"/>
                  </a:cxn>
                  <a:cxn ang="0">
                    <a:pos x="386" y="261"/>
                  </a:cxn>
                  <a:cxn ang="0">
                    <a:pos x="360" y="258"/>
                  </a:cxn>
                  <a:cxn ang="0">
                    <a:pos x="316" y="249"/>
                  </a:cxn>
                  <a:cxn ang="0">
                    <a:pos x="291" y="252"/>
                  </a:cxn>
                  <a:cxn ang="0">
                    <a:pos x="277" y="248"/>
                  </a:cxn>
                  <a:cxn ang="0">
                    <a:pos x="250" y="252"/>
                  </a:cxn>
                  <a:cxn ang="0">
                    <a:pos x="234" y="253"/>
                  </a:cxn>
                  <a:cxn ang="0">
                    <a:pos x="227" y="275"/>
                  </a:cxn>
                  <a:cxn ang="0">
                    <a:pos x="184" y="253"/>
                  </a:cxn>
                  <a:cxn ang="0">
                    <a:pos x="126" y="272"/>
                  </a:cxn>
                  <a:cxn ang="0">
                    <a:pos x="63" y="261"/>
                  </a:cxn>
                  <a:cxn ang="0">
                    <a:pos x="16" y="244"/>
                  </a:cxn>
                  <a:cxn ang="0">
                    <a:pos x="0" y="237"/>
                  </a:cxn>
                  <a:cxn ang="0">
                    <a:pos x="20" y="233"/>
                  </a:cxn>
                  <a:cxn ang="0">
                    <a:pos x="16" y="211"/>
                  </a:cxn>
                  <a:cxn ang="0">
                    <a:pos x="9" y="198"/>
                  </a:cxn>
                  <a:cxn ang="0">
                    <a:pos x="46" y="203"/>
                  </a:cxn>
                  <a:cxn ang="0">
                    <a:pos x="71" y="199"/>
                  </a:cxn>
                  <a:cxn ang="0">
                    <a:pos x="82" y="196"/>
                  </a:cxn>
                  <a:cxn ang="0">
                    <a:pos x="62" y="187"/>
                  </a:cxn>
                  <a:cxn ang="0">
                    <a:pos x="41" y="187"/>
                  </a:cxn>
                  <a:cxn ang="0">
                    <a:pos x="23" y="165"/>
                  </a:cxn>
                </a:cxnLst>
                <a:rect l="0" t="0" r="r" b="b"/>
                <a:pathLst>
                  <a:path w="421" h="292">
                    <a:moveTo>
                      <a:pt x="23" y="165"/>
                    </a:moveTo>
                    <a:cubicBezTo>
                      <a:pt x="26" y="160"/>
                      <a:pt x="45" y="162"/>
                      <a:pt x="45" y="162"/>
                    </a:cubicBezTo>
                    <a:cubicBezTo>
                      <a:pt x="56" y="143"/>
                      <a:pt x="68" y="151"/>
                      <a:pt x="68" y="151"/>
                    </a:cubicBezTo>
                    <a:cubicBezTo>
                      <a:pt x="72" y="138"/>
                      <a:pt x="79" y="151"/>
                      <a:pt x="89" y="147"/>
                    </a:cubicBezTo>
                    <a:cubicBezTo>
                      <a:pt x="94" y="134"/>
                      <a:pt x="111" y="143"/>
                      <a:pt x="111" y="143"/>
                    </a:cubicBezTo>
                    <a:cubicBezTo>
                      <a:pt x="116" y="148"/>
                      <a:pt x="130" y="142"/>
                      <a:pt x="130" y="142"/>
                    </a:cubicBezTo>
                    <a:cubicBezTo>
                      <a:pt x="147" y="137"/>
                      <a:pt x="126" y="135"/>
                      <a:pt x="126" y="135"/>
                    </a:cubicBezTo>
                    <a:cubicBezTo>
                      <a:pt x="139" y="132"/>
                      <a:pt x="145" y="125"/>
                      <a:pt x="145" y="125"/>
                    </a:cubicBezTo>
                    <a:cubicBezTo>
                      <a:pt x="150" y="121"/>
                      <a:pt x="140" y="118"/>
                      <a:pt x="140" y="118"/>
                    </a:cubicBezTo>
                    <a:cubicBezTo>
                      <a:pt x="137" y="110"/>
                      <a:pt x="156" y="122"/>
                      <a:pt x="155" y="110"/>
                    </a:cubicBezTo>
                    <a:cubicBezTo>
                      <a:pt x="155" y="103"/>
                      <a:pt x="137" y="103"/>
                      <a:pt x="139" y="100"/>
                    </a:cubicBezTo>
                    <a:cubicBezTo>
                      <a:pt x="133" y="87"/>
                      <a:pt x="147" y="81"/>
                      <a:pt x="147" y="81"/>
                    </a:cubicBezTo>
                    <a:cubicBezTo>
                      <a:pt x="166" y="79"/>
                      <a:pt x="161" y="66"/>
                      <a:pt x="161" y="66"/>
                    </a:cubicBezTo>
                    <a:cubicBezTo>
                      <a:pt x="162" y="56"/>
                      <a:pt x="160" y="46"/>
                      <a:pt x="160" y="46"/>
                    </a:cubicBezTo>
                    <a:cubicBezTo>
                      <a:pt x="159" y="42"/>
                      <a:pt x="147" y="41"/>
                      <a:pt x="147" y="41"/>
                    </a:cubicBezTo>
                    <a:cubicBezTo>
                      <a:pt x="147" y="35"/>
                      <a:pt x="152" y="34"/>
                      <a:pt x="152" y="34"/>
                    </a:cubicBezTo>
                    <a:cubicBezTo>
                      <a:pt x="166" y="39"/>
                      <a:pt x="160" y="25"/>
                      <a:pt x="160" y="25"/>
                    </a:cubicBezTo>
                    <a:cubicBezTo>
                      <a:pt x="164" y="18"/>
                      <a:pt x="155" y="17"/>
                      <a:pt x="156" y="8"/>
                    </a:cubicBezTo>
                    <a:cubicBezTo>
                      <a:pt x="156" y="8"/>
                      <a:pt x="165" y="5"/>
                      <a:pt x="170" y="12"/>
                    </a:cubicBezTo>
                    <a:cubicBezTo>
                      <a:pt x="170" y="12"/>
                      <a:pt x="180" y="11"/>
                      <a:pt x="182" y="15"/>
                    </a:cubicBezTo>
                    <a:cubicBezTo>
                      <a:pt x="182" y="15"/>
                      <a:pt x="188" y="26"/>
                      <a:pt x="191" y="19"/>
                    </a:cubicBezTo>
                    <a:cubicBezTo>
                      <a:pt x="191" y="12"/>
                      <a:pt x="200" y="18"/>
                      <a:pt x="202" y="14"/>
                    </a:cubicBezTo>
                    <a:cubicBezTo>
                      <a:pt x="202" y="14"/>
                      <a:pt x="211" y="0"/>
                      <a:pt x="221" y="15"/>
                    </a:cubicBezTo>
                    <a:cubicBezTo>
                      <a:pt x="221" y="15"/>
                      <a:pt x="218" y="25"/>
                      <a:pt x="246" y="19"/>
                    </a:cubicBezTo>
                    <a:cubicBezTo>
                      <a:pt x="246" y="19"/>
                      <a:pt x="251" y="12"/>
                      <a:pt x="262" y="18"/>
                    </a:cubicBezTo>
                    <a:cubicBezTo>
                      <a:pt x="262" y="18"/>
                      <a:pt x="263" y="23"/>
                      <a:pt x="272" y="20"/>
                    </a:cubicBezTo>
                    <a:cubicBezTo>
                      <a:pt x="272" y="20"/>
                      <a:pt x="287" y="21"/>
                      <a:pt x="297" y="20"/>
                    </a:cubicBezTo>
                    <a:cubicBezTo>
                      <a:pt x="297" y="20"/>
                      <a:pt x="296" y="35"/>
                      <a:pt x="305" y="45"/>
                    </a:cubicBezTo>
                    <a:cubicBezTo>
                      <a:pt x="305" y="45"/>
                      <a:pt x="305" y="63"/>
                      <a:pt x="319" y="56"/>
                    </a:cubicBezTo>
                    <a:cubicBezTo>
                      <a:pt x="319" y="56"/>
                      <a:pt x="325" y="38"/>
                      <a:pt x="333" y="63"/>
                    </a:cubicBezTo>
                    <a:cubicBezTo>
                      <a:pt x="333" y="63"/>
                      <a:pt x="327" y="82"/>
                      <a:pt x="338" y="89"/>
                    </a:cubicBezTo>
                    <a:cubicBezTo>
                      <a:pt x="338" y="89"/>
                      <a:pt x="335" y="103"/>
                      <a:pt x="346" y="107"/>
                    </a:cubicBezTo>
                    <a:cubicBezTo>
                      <a:pt x="346" y="107"/>
                      <a:pt x="348" y="116"/>
                      <a:pt x="354" y="116"/>
                    </a:cubicBezTo>
                    <a:cubicBezTo>
                      <a:pt x="354" y="116"/>
                      <a:pt x="366" y="114"/>
                      <a:pt x="366" y="124"/>
                    </a:cubicBezTo>
                    <a:cubicBezTo>
                      <a:pt x="366" y="124"/>
                      <a:pt x="382" y="130"/>
                      <a:pt x="366" y="139"/>
                    </a:cubicBezTo>
                    <a:cubicBezTo>
                      <a:pt x="366" y="139"/>
                      <a:pt x="370" y="148"/>
                      <a:pt x="361" y="151"/>
                    </a:cubicBezTo>
                    <a:cubicBezTo>
                      <a:pt x="361" y="151"/>
                      <a:pt x="345" y="162"/>
                      <a:pt x="361" y="163"/>
                    </a:cubicBezTo>
                    <a:cubicBezTo>
                      <a:pt x="361" y="163"/>
                      <a:pt x="371" y="167"/>
                      <a:pt x="368" y="174"/>
                    </a:cubicBezTo>
                    <a:cubicBezTo>
                      <a:pt x="368" y="174"/>
                      <a:pt x="364" y="184"/>
                      <a:pt x="383" y="187"/>
                    </a:cubicBezTo>
                    <a:cubicBezTo>
                      <a:pt x="383" y="187"/>
                      <a:pt x="383" y="196"/>
                      <a:pt x="397" y="198"/>
                    </a:cubicBezTo>
                    <a:cubicBezTo>
                      <a:pt x="397" y="198"/>
                      <a:pt x="411" y="195"/>
                      <a:pt x="409" y="221"/>
                    </a:cubicBezTo>
                    <a:cubicBezTo>
                      <a:pt x="409" y="221"/>
                      <a:pt x="406" y="231"/>
                      <a:pt x="421" y="230"/>
                    </a:cubicBezTo>
                    <a:cubicBezTo>
                      <a:pt x="410" y="240"/>
                      <a:pt x="396" y="241"/>
                      <a:pt x="396" y="241"/>
                    </a:cubicBezTo>
                    <a:cubicBezTo>
                      <a:pt x="384" y="250"/>
                      <a:pt x="386" y="261"/>
                      <a:pt x="386" y="261"/>
                    </a:cubicBezTo>
                    <a:cubicBezTo>
                      <a:pt x="377" y="252"/>
                      <a:pt x="370" y="253"/>
                      <a:pt x="370" y="253"/>
                    </a:cubicBezTo>
                    <a:cubicBezTo>
                      <a:pt x="364" y="253"/>
                      <a:pt x="360" y="258"/>
                      <a:pt x="360" y="258"/>
                    </a:cubicBezTo>
                    <a:cubicBezTo>
                      <a:pt x="353" y="263"/>
                      <a:pt x="340" y="258"/>
                      <a:pt x="340" y="258"/>
                    </a:cubicBezTo>
                    <a:cubicBezTo>
                      <a:pt x="332" y="258"/>
                      <a:pt x="329" y="247"/>
                      <a:pt x="316" y="249"/>
                    </a:cubicBezTo>
                    <a:cubicBezTo>
                      <a:pt x="309" y="249"/>
                      <a:pt x="308" y="236"/>
                      <a:pt x="301" y="237"/>
                    </a:cubicBezTo>
                    <a:cubicBezTo>
                      <a:pt x="303" y="250"/>
                      <a:pt x="291" y="252"/>
                      <a:pt x="291" y="252"/>
                    </a:cubicBezTo>
                    <a:cubicBezTo>
                      <a:pt x="291" y="252"/>
                      <a:pt x="291" y="252"/>
                      <a:pt x="291" y="252"/>
                    </a:cubicBezTo>
                    <a:cubicBezTo>
                      <a:pt x="277" y="248"/>
                      <a:pt x="277" y="248"/>
                      <a:pt x="277" y="248"/>
                    </a:cubicBezTo>
                    <a:cubicBezTo>
                      <a:pt x="250" y="252"/>
                      <a:pt x="250" y="252"/>
                      <a:pt x="250" y="252"/>
                    </a:cubicBezTo>
                    <a:cubicBezTo>
                      <a:pt x="250" y="252"/>
                      <a:pt x="250" y="252"/>
                      <a:pt x="250" y="252"/>
                    </a:cubicBezTo>
                    <a:cubicBezTo>
                      <a:pt x="249" y="253"/>
                      <a:pt x="248" y="255"/>
                      <a:pt x="248" y="257"/>
                    </a:cubicBezTo>
                    <a:cubicBezTo>
                      <a:pt x="248" y="257"/>
                      <a:pt x="242" y="251"/>
                      <a:pt x="234" y="253"/>
                    </a:cubicBezTo>
                    <a:cubicBezTo>
                      <a:pt x="234" y="253"/>
                      <a:pt x="235" y="261"/>
                      <a:pt x="232" y="265"/>
                    </a:cubicBezTo>
                    <a:cubicBezTo>
                      <a:pt x="228" y="264"/>
                      <a:pt x="227" y="275"/>
                      <a:pt x="227" y="275"/>
                    </a:cubicBezTo>
                    <a:cubicBezTo>
                      <a:pt x="212" y="292"/>
                      <a:pt x="202" y="270"/>
                      <a:pt x="202" y="270"/>
                    </a:cubicBezTo>
                    <a:cubicBezTo>
                      <a:pt x="188" y="272"/>
                      <a:pt x="184" y="253"/>
                      <a:pt x="184" y="253"/>
                    </a:cubicBezTo>
                    <a:cubicBezTo>
                      <a:pt x="180" y="275"/>
                      <a:pt x="163" y="264"/>
                      <a:pt x="163" y="264"/>
                    </a:cubicBezTo>
                    <a:cubicBezTo>
                      <a:pt x="159" y="275"/>
                      <a:pt x="126" y="272"/>
                      <a:pt x="126" y="272"/>
                    </a:cubicBezTo>
                    <a:cubicBezTo>
                      <a:pt x="88" y="285"/>
                      <a:pt x="78" y="276"/>
                      <a:pt x="78" y="276"/>
                    </a:cubicBezTo>
                    <a:cubicBezTo>
                      <a:pt x="66" y="272"/>
                      <a:pt x="63" y="261"/>
                      <a:pt x="63" y="261"/>
                    </a:cubicBezTo>
                    <a:cubicBezTo>
                      <a:pt x="47" y="260"/>
                      <a:pt x="42" y="253"/>
                      <a:pt x="42" y="253"/>
                    </a:cubicBezTo>
                    <a:cubicBezTo>
                      <a:pt x="37" y="246"/>
                      <a:pt x="16" y="244"/>
                      <a:pt x="16" y="244"/>
                    </a:cubicBezTo>
                    <a:cubicBezTo>
                      <a:pt x="2" y="24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20" y="233"/>
                      <a:pt x="20" y="233"/>
                      <a:pt x="20" y="233"/>
                    </a:cubicBezTo>
                    <a:cubicBezTo>
                      <a:pt x="20" y="233"/>
                      <a:pt x="20" y="233"/>
                      <a:pt x="20" y="233"/>
                    </a:cubicBezTo>
                    <a:cubicBezTo>
                      <a:pt x="29" y="237"/>
                      <a:pt x="35" y="224"/>
                      <a:pt x="35" y="224"/>
                    </a:cubicBezTo>
                    <a:cubicBezTo>
                      <a:pt x="30" y="212"/>
                      <a:pt x="16" y="211"/>
                      <a:pt x="16" y="211"/>
                    </a:cubicBezTo>
                    <a:cubicBezTo>
                      <a:pt x="12" y="210"/>
                      <a:pt x="8" y="210"/>
                      <a:pt x="5" y="210"/>
                    </a:cubicBezTo>
                    <a:cubicBezTo>
                      <a:pt x="1" y="206"/>
                      <a:pt x="10" y="203"/>
                      <a:pt x="9" y="198"/>
                    </a:cubicBezTo>
                    <a:cubicBezTo>
                      <a:pt x="19" y="198"/>
                      <a:pt x="24" y="195"/>
                      <a:pt x="24" y="195"/>
                    </a:cubicBezTo>
                    <a:cubicBezTo>
                      <a:pt x="38" y="196"/>
                      <a:pt x="46" y="203"/>
                      <a:pt x="46" y="203"/>
                    </a:cubicBezTo>
                    <a:cubicBezTo>
                      <a:pt x="57" y="211"/>
                      <a:pt x="71" y="199"/>
                      <a:pt x="71" y="199"/>
                    </a:cubicBezTo>
                    <a:cubicBezTo>
                      <a:pt x="71" y="199"/>
                      <a:pt x="71" y="199"/>
                      <a:pt x="71" y="199"/>
                    </a:cubicBezTo>
                    <a:cubicBezTo>
                      <a:pt x="82" y="196"/>
                      <a:pt x="82" y="196"/>
                      <a:pt x="82" y="196"/>
                    </a:cubicBezTo>
                    <a:cubicBezTo>
                      <a:pt x="82" y="196"/>
                      <a:pt x="82" y="196"/>
                      <a:pt x="82" y="196"/>
                    </a:cubicBezTo>
                    <a:cubicBezTo>
                      <a:pt x="79" y="191"/>
                      <a:pt x="62" y="187"/>
                      <a:pt x="62" y="187"/>
                    </a:cubicBezTo>
                    <a:cubicBezTo>
                      <a:pt x="62" y="187"/>
                      <a:pt x="62" y="187"/>
                      <a:pt x="62" y="187"/>
                    </a:cubicBezTo>
                    <a:cubicBezTo>
                      <a:pt x="41" y="187"/>
                      <a:pt x="41" y="187"/>
                      <a:pt x="41" y="187"/>
                    </a:cubicBezTo>
                    <a:cubicBezTo>
                      <a:pt x="41" y="187"/>
                      <a:pt x="41" y="187"/>
                      <a:pt x="41" y="187"/>
                    </a:cubicBezTo>
                    <a:cubicBezTo>
                      <a:pt x="27" y="182"/>
                      <a:pt x="23" y="165"/>
                      <a:pt x="23" y="165"/>
                    </a:cubicBezTo>
                    <a:cubicBezTo>
                      <a:pt x="23" y="165"/>
                      <a:pt x="23" y="165"/>
                      <a:pt x="23" y="165"/>
                    </a:cubicBezTo>
                    <a:close/>
                  </a:path>
                </a:pathLst>
              </a:custGeom>
              <a:solidFill>
                <a:srgbClr val="FFC00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/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30" name="Freeform 35"/>
              <p:cNvSpPr>
                <a:spLocks/>
              </p:cNvSpPr>
              <p:nvPr/>
            </p:nvSpPr>
            <p:spPr bwMode="auto">
              <a:xfrm>
                <a:off x="338760" y="3515302"/>
                <a:ext cx="835707" cy="596973"/>
              </a:xfrm>
              <a:custGeom>
                <a:avLst/>
                <a:gdLst/>
                <a:ahLst/>
                <a:cxnLst>
                  <a:cxn ang="0">
                    <a:pos x="171" y="84"/>
                  </a:cxn>
                  <a:cxn ang="0">
                    <a:pos x="155" y="83"/>
                  </a:cxn>
                  <a:cxn ang="0">
                    <a:pos x="155" y="83"/>
                  </a:cxn>
                  <a:cxn ang="0">
                    <a:pos x="141" y="74"/>
                  </a:cxn>
                  <a:cxn ang="0">
                    <a:pos x="127" y="63"/>
                  </a:cxn>
                  <a:cxn ang="0">
                    <a:pos x="115" y="54"/>
                  </a:cxn>
                  <a:cxn ang="0">
                    <a:pos x="103" y="45"/>
                  </a:cxn>
                  <a:cxn ang="0">
                    <a:pos x="100" y="17"/>
                  </a:cxn>
                  <a:cxn ang="0">
                    <a:pos x="100" y="17"/>
                  </a:cxn>
                  <a:cxn ang="0">
                    <a:pos x="79" y="12"/>
                  </a:cxn>
                  <a:cxn ang="0">
                    <a:pos x="79" y="12"/>
                  </a:cxn>
                  <a:cxn ang="0">
                    <a:pos x="63" y="4"/>
                  </a:cxn>
                  <a:cxn ang="0">
                    <a:pos x="61" y="11"/>
                  </a:cxn>
                  <a:cxn ang="0">
                    <a:pos x="44" y="32"/>
                  </a:cxn>
                  <a:cxn ang="0">
                    <a:pos x="35" y="55"/>
                  </a:cxn>
                  <a:cxn ang="0">
                    <a:pos x="6" y="86"/>
                  </a:cxn>
                  <a:cxn ang="0">
                    <a:pos x="1" y="118"/>
                  </a:cxn>
                  <a:cxn ang="0">
                    <a:pos x="14" y="130"/>
                  </a:cxn>
                  <a:cxn ang="0">
                    <a:pos x="21" y="142"/>
                  </a:cxn>
                  <a:cxn ang="0">
                    <a:pos x="30" y="152"/>
                  </a:cxn>
                  <a:cxn ang="0">
                    <a:pos x="46" y="167"/>
                  </a:cxn>
                  <a:cxn ang="0">
                    <a:pos x="61" y="182"/>
                  </a:cxn>
                  <a:cxn ang="0">
                    <a:pos x="75" y="197"/>
                  </a:cxn>
                  <a:cxn ang="0">
                    <a:pos x="76" y="212"/>
                  </a:cxn>
                  <a:cxn ang="0">
                    <a:pos x="104" y="202"/>
                  </a:cxn>
                  <a:cxn ang="0">
                    <a:pos x="129" y="196"/>
                  </a:cxn>
                  <a:cxn ang="0">
                    <a:pos x="155" y="211"/>
                  </a:cxn>
                  <a:cxn ang="0">
                    <a:pos x="179" y="216"/>
                  </a:cxn>
                  <a:cxn ang="0">
                    <a:pos x="210" y="226"/>
                  </a:cxn>
                  <a:cxn ang="0">
                    <a:pos x="250" y="233"/>
                  </a:cxn>
                  <a:cxn ang="0">
                    <a:pos x="283" y="233"/>
                  </a:cxn>
                  <a:cxn ang="0">
                    <a:pos x="282" y="204"/>
                  </a:cxn>
                  <a:cxn ang="0">
                    <a:pos x="277" y="186"/>
                  </a:cxn>
                  <a:cxn ang="0">
                    <a:pos x="262" y="165"/>
                  </a:cxn>
                  <a:cxn ang="0">
                    <a:pos x="249" y="161"/>
                  </a:cxn>
                  <a:cxn ang="0">
                    <a:pos x="233" y="149"/>
                  </a:cxn>
                  <a:cxn ang="0">
                    <a:pos x="231" y="128"/>
                  </a:cxn>
                  <a:cxn ang="0">
                    <a:pos x="216" y="134"/>
                  </a:cxn>
                  <a:cxn ang="0">
                    <a:pos x="211" y="125"/>
                  </a:cxn>
                  <a:cxn ang="0">
                    <a:pos x="203" y="117"/>
                  </a:cxn>
                  <a:cxn ang="0">
                    <a:pos x="183" y="101"/>
                  </a:cxn>
                  <a:cxn ang="0">
                    <a:pos x="171" y="84"/>
                  </a:cxn>
                  <a:cxn ang="0">
                    <a:pos x="171" y="84"/>
                  </a:cxn>
                </a:cxnLst>
                <a:rect l="0" t="0" r="r" b="b"/>
                <a:pathLst>
                  <a:path w="295" h="238">
                    <a:moveTo>
                      <a:pt x="171" y="84"/>
                    </a:moveTo>
                    <a:cubicBezTo>
                      <a:pt x="155" y="83"/>
                      <a:pt x="155" y="83"/>
                      <a:pt x="155" y="83"/>
                    </a:cubicBezTo>
                    <a:cubicBezTo>
                      <a:pt x="155" y="83"/>
                      <a:pt x="155" y="83"/>
                      <a:pt x="155" y="83"/>
                    </a:cubicBezTo>
                    <a:cubicBezTo>
                      <a:pt x="155" y="83"/>
                      <a:pt x="152" y="74"/>
                      <a:pt x="141" y="74"/>
                    </a:cubicBezTo>
                    <a:cubicBezTo>
                      <a:pt x="141" y="74"/>
                      <a:pt x="129" y="76"/>
                      <a:pt x="127" y="63"/>
                    </a:cubicBezTo>
                    <a:cubicBezTo>
                      <a:pt x="127" y="63"/>
                      <a:pt x="127" y="47"/>
                      <a:pt x="115" y="54"/>
                    </a:cubicBezTo>
                    <a:cubicBezTo>
                      <a:pt x="115" y="54"/>
                      <a:pt x="105" y="53"/>
                      <a:pt x="103" y="45"/>
                    </a:cubicBezTo>
                    <a:cubicBezTo>
                      <a:pt x="103" y="45"/>
                      <a:pt x="97" y="42"/>
                      <a:pt x="100" y="17"/>
                    </a:cubicBezTo>
                    <a:cubicBezTo>
                      <a:pt x="100" y="17"/>
                      <a:pt x="100" y="17"/>
                      <a:pt x="100" y="17"/>
                    </a:cubicBezTo>
                    <a:cubicBezTo>
                      <a:pt x="79" y="12"/>
                      <a:pt x="79" y="12"/>
                      <a:pt x="79" y="12"/>
                    </a:cubicBezTo>
                    <a:cubicBezTo>
                      <a:pt x="79" y="12"/>
                      <a:pt x="79" y="12"/>
                      <a:pt x="79" y="12"/>
                    </a:cubicBezTo>
                    <a:cubicBezTo>
                      <a:pt x="71" y="0"/>
                      <a:pt x="66" y="1"/>
                      <a:pt x="63" y="4"/>
                    </a:cubicBezTo>
                    <a:cubicBezTo>
                      <a:pt x="61" y="6"/>
                      <a:pt x="61" y="11"/>
                      <a:pt x="61" y="11"/>
                    </a:cubicBezTo>
                    <a:cubicBezTo>
                      <a:pt x="46" y="19"/>
                      <a:pt x="44" y="32"/>
                      <a:pt x="44" y="32"/>
                    </a:cubicBezTo>
                    <a:cubicBezTo>
                      <a:pt x="35" y="39"/>
                      <a:pt x="35" y="55"/>
                      <a:pt x="35" y="55"/>
                    </a:cubicBezTo>
                    <a:cubicBezTo>
                      <a:pt x="35" y="55"/>
                      <a:pt x="28" y="75"/>
                      <a:pt x="6" y="86"/>
                    </a:cubicBezTo>
                    <a:cubicBezTo>
                      <a:pt x="0" y="98"/>
                      <a:pt x="1" y="118"/>
                      <a:pt x="1" y="118"/>
                    </a:cubicBezTo>
                    <a:cubicBezTo>
                      <a:pt x="16" y="113"/>
                      <a:pt x="14" y="130"/>
                      <a:pt x="14" y="130"/>
                    </a:cubicBezTo>
                    <a:cubicBezTo>
                      <a:pt x="24" y="131"/>
                      <a:pt x="21" y="142"/>
                      <a:pt x="21" y="142"/>
                    </a:cubicBezTo>
                    <a:cubicBezTo>
                      <a:pt x="20" y="154"/>
                      <a:pt x="30" y="152"/>
                      <a:pt x="30" y="152"/>
                    </a:cubicBezTo>
                    <a:cubicBezTo>
                      <a:pt x="45" y="149"/>
                      <a:pt x="35" y="164"/>
                      <a:pt x="46" y="167"/>
                    </a:cubicBezTo>
                    <a:cubicBezTo>
                      <a:pt x="46" y="189"/>
                      <a:pt x="61" y="182"/>
                      <a:pt x="61" y="182"/>
                    </a:cubicBezTo>
                    <a:cubicBezTo>
                      <a:pt x="76" y="175"/>
                      <a:pt x="83" y="195"/>
                      <a:pt x="75" y="197"/>
                    </a:cubicBezTo>
                    <a:cubicBezTo>
                      <a:pt x="72" y="209"/>
                      <a:pt x="76" y="212"/>
                      <a:pt x="76" y="212"/>
                    </a:cubicBezTo>
                    <a:cubicBezTo>
                      <a:pt x="87" y="212"/>
                      <a:pt x="84" y="196"/>
                      <a:pt x="104" y="202"/>
                    </a:cubicBezTo>
                    <a:cubicBezTo>
                      <a:pt x="113" y="175"/>
                      <a:pt x="129" y="196"/>
                      <a:pt x="129" y="196"/>
                    </a:cubicBezTo>
                    <a:cubicBezTo>
                      <a:pt x="139" y="214"/>
                      <a:pt x="155" y="211"/>
                      <a:pt x="155" y="211"/>
                    </a:cubicBezTo>
                    <a:cubicBezTo>
                      <a:pt x="164" y="205"/>
                      <a:pt x="179" y="216"/>
                      <a:pt x="179" y="216"/>
                    </a:cubicBezTo>
                    <a:cubicBezTo>
                      <a:pt x="189" y="215"/>
                      <a:pt x="195" y="230"/>
                      <a:pt x="210" y="226"/>
                    </a:cubicBezTo>
                    <a:cubicBezTo>
                      <a:pt x="220" y="224"/>
                      <a:pt x="230" y="238"/>
                      <a:pt x="250" y="233"/>
                    </a:cubicBezTo>
                    <a:cubicBezTo>
                      <a:pt x="266" y="229"/>
                      <a:pt x="277" y="230"/>
                      <a:pt x="283" y="233"/>
                    </a:cubicBezTo>
                    <a:cubicBezTo>
                      <a:pt x="295" y="212"/>
                      <a:pt x="282" y="204"/>
                      <a:pt x="282" y="204"/>
                    </a:cubicBezTo>
                    <a:cubicBezTo>
                      <a:pt x="273" y="200"/>
                      <a:pt x="284" y="190"/>
                      <a:pt x="277" y="186"/>
                    </a:cubicBezTo>
                    <a:cubicBezTo>
                      <a:pt x="271" y="167"/>
                      <a:pt x="262" y="165"/>
                      <a:pt x="262" y="165"/>
                    </a:cubicBezTo>
                    <a:cubicBezTo>
                      <a:pt x="255" y="149"/>
                      <a:pt x="249" y="161"/>
                      <a:pt x="249" y="161"/>
                    </a:cubicBezTo>
                    <a:cubicBezTo>
                      <a:pt x="224" y="164"/>
                      <a:pt x="233" y="149"/>
                      <a:pt x="233" y="149"/>
                    </a:cubicBezTo>
                    <a:cubicBezTo>
                      <a:pt x="238" y="120"/>
                      <a:pt x="231" y="128"/>
                      <a:pt x="231" y="128"/>
                    </a:cubicBezTo>
                    <a:cubicBezTo>
                      <a:pt x="220" y="127"/>
                      <a:pt x="216" y="134"/>
                      <a:pt x="216" y="134"/>
                    </a:cubicBezTo>
                    <a:cubicBezTo>
                      <a:pt x="203" y="136"/>
                      <a:pt x="211" y="125"/>
                      <a:pt x="211" y="125"/>
                    </a:cubicBezTo>
                    <a:cubicBezTo>
                      <a:pt x="210" y="118"/>
                      <a:pt x="203" y="117"/>
                      <a:pt x="203" y="117"/>
                    </a:cubicBezTo>
                    <a:cubicBezTo>
                      <a:pt x="194" y="115"/>
                      <a:pt x="200" y="100"/>
                      <a:pt x="183" y="101"/>
                    </a:cubicBezTo>
                    <a:cubicBezTo>
                      <a:pt x="184" y="92"/>
                      <a:pt x="171" y="84"/>
                      <a:pt x="171" y="84"/>
                    </a:cubicBezTo>
                    <a:cubicBezTo>
                      <a:pt x="171" y="84"/>
                      <a:pt x="171" y="84"/>
                      <a:pt x="171" y="84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31" name="Freeform 128"/>
              <p:cNvSpPr>
                <a:spLocks/>
              </p:cNvSpPr>
              <p:nvPr/>
            </p:nvSpPr>
            <p:spPr bwMode="auto">
              <a:xfrm>
                <a:off x="3850362" y="4962794"/>
                <a:ext cx="1538028" cy="842470"/>
              </a:xfrm>
              <a:custGeom>
                <a:avLst/>
                <a:gdLst/>
                <a:ahLst/>
                <a:cxnLst>
                  <a:cxn ang="0">
                    <a:pos x="172" y="17"/>
                  </a:cxn>
                  <a:cxn ang="0">
                    <a:pos x="192" y="29"/>
                  </a:cxn>
                  <a:cxn ang="0">
                    <a:pos x="219" y="32"/>
                  </a:cxn>
                  <a:cxn ang="0">
                    <a:pos x="221" y="46"/>
                  </a:cxn>
                  <a:cxn ang="0">
                    <a:pos x="228" y="39"/>
                  </a:cxn>
                  <a:cxn ang="0">
                    <a:pos x="250" y="47"/>
                  </a:cxn>
                  <a:cxn ang="0">
                    <a:pos x="272" y="51"/>
                  </a:cxn>
                  <a:cxn ang="0">
                    <a:pos x="260" y="41"/>
                  </a:cxn>
                  <a:cxn ang="0">
                    <a:pos x="275" y="57"/>
                  </a:cxn>
                  <a:cxn ang="0">
                    <a:pos x="280" y="65"/>
                  </a:cxn>
                  <a:cxn ang="0">
                    <a:pos x="289" y="72"/>
                  </a:cxn>
                  <a:cxn ang="0">
                    <a:pos x="298" y="65"/>
                  </a:cxn>
                  <a:cxn ang="0">
                    <a:pos x="300" y="83"/>
                  </a:cxn>
                  <a:cxn ang="0">
                    <a:pos x="334" y="105"/>
                  </a:cxn>
                  <a:cxn ang="0">
                    <a:pos x="343" y="117"/>
                  </a:cxn>
                  <a:cxn ang="0">
                    <a:pos x="343" y="131"/>
                  </a:cxn>
                  <a:cxn ang="0">
                    <a:pos x="363" y="154"/>
                  </a:cxn>
                  <a:cxn ang="0">
                    <a:pos x="399" y="159"/>
                  </a:cxn>
                  <a:cxn ang="0">
                    <a:pos x="342" y="104"/>
                  </a:cxn>
                  <a:cxn ang="0">
                    <a:pos x="310" y="49"/>
                  </a:cxn>
                  <a:cxn ang="0">
                    <a:pos x="289" y="19"/>
                  </a:cxn>
                  <a:cxn ang="0">
                    <a:pos x="301" y="15"/>
                  </a:cxn>
                  <a:cxn ang="0">
                    <a:pos x="305" y="12"/>
                  </a:cxn>
                  <a:cxn ang="0">
                    <a:pos x="330" y="81"/>
                  </a:cxn>
                  <a:cxn ang="0">
                    <a:pos x="385" y="149"/>
                  </a:cxn>
                  <a:cxn ang="0">
                    <a:pos x="441" y="121"/>
                  </a:cxn>
                  <a:cxn ang="0">
                    <a:pos x="494" y="119"/>
                  </a:cxn>
                  <a:cxn ang="0">
                    <a:pos x="543" y="132"/>
                  </a:cxn>
                  <a:cxn ang="0">
                    <a:pos x="520" y="177"/>
                  </a:cxn>
                  <a:cxn ang="0">
                    <a:pos x="499" y="201"/>
                  </a:cxn>
                  <a:cxn ang="0">
                    <a:pos x="460" y="205"/>
                  </a:cxn>
                  <a:cxn ang="0">
                    <a:pos x="429" y="192"/>
                  </a:cxn>
                  <a:cxn ang="0">
                    <a:pos x="391" y="205"/>
                  </a:cxn>
                  <a:cxn ang="0">
                    <a:pos x="357" y="247"/>
                  </a:cxn>
                  <a:cxn ang="0">
                    <a:pos x="316" y="247"/>
                  </a:cxn>
                  <a:cxn ang="0">
                    <a:pos x="268" y="279"/>
                  </a:cxn>
                  <a:cxn ang="0">
                    <a:pos x="217" y="331"/>
                  </a:cxn>
                  <a:cxn ang="0">
                    <a:pos x="165" y="319"/>
                  </a:cxn>
                  <a:cxn ang="0">
                    <a:pos x="133" y="297"/>
                  </a:cxn>
                  <a:cxn ang="0">
                    <a:pos x="161" y="246"/>
                  </a:cxn>
                  <a:cxn ang="0">
                    <a:pos x="128" y="185"/>
                  </a:cxn>
                  <a:cxn ang="0">
                    <a:pos x="85" y="171"/>
                  </a:cxn>
                  <a:cxn ang="0">
                    <a:pos x="25" y="167"/>
                  </a:cxn>
                  <a:cxn ang="0">
                    <a:pos x="49" y="123"/>
                  </a:cxn>
                  <a:cxn ang="0">
                    <a:pos x="98" y="82"/>
                  </a:cxn>
                  <a:cxn ang="0">
                    <a:pos x="129" y="71"/>
                  </a:cxn>
                  <a:cxn ang="0">
                    <a:pos x="148" y="62"/>
                  </a:cxn>
                  <a:cxn ang="0">
                    <a:pos x="165" y="58"/>
                  </a:cxn>
                  <a:cxn ang="0">
                    <a:pos x="170" y="47"/>
                  </a:cxn>
                  <a:cxn ang="0">
                    <a:pos x="158" y="31"/>
                  </a:cxn>
                  <a:cxn ang="0">
                    <a:pos x="154" y="21"/>
                  </a:cxn>
                  <a:cxn ang="0">
                    <a:pos x="153" y="2"/>
                  </a:cxn>
                  <a:cxn ang="0">
                    <a:pos x="168" y="6"/>
                  </a:cxn>
                </a:cxnLst>
                <a:rect l="0" t="0" r="r" b="b"/>
                <a:pathLst>
                  <a:path w="543" h="337">
                    <a:moveTo>
                      <a:pt x="168" y="6"/>
                    </a:moveTo>
                    <a:cubicBezTo>
                      <a:pt x="168" y="13"/>
                      <a:pt x="172" y="17"/>
                      <a:pt x="172" y="17"/>
                    </a:cubicBezTo>
                    <a:cubicBezTo>
                      <a:pt x="177" y="10"/>
                      <a:pt x="185" y="22"/>
                      <a:pt x="185" y="22"/>
                    </a:cubicBezTo>
                    <a:cubicBezTo>
                      <a:pt x="185" y="35"/>
                      <a:pt x="192" y="29"/>
                      <a:pt x="192" y="29"/>
                    </a:cubicBezTo>
                    <a:cubicBezTo>
                      <a:pt x="192" y="18"/>
                      <a:pt x="200" y="21"/>
                      <a:pt x="200" y="21"/>
                    </a:cubicBezTo>
                    <a:cubicBezTo>
                      <a:pt x="213" y="17"/>
                      <a:pt x="219" y="32"/>
                      <a:pt x="219" y="32"/>
                    </a:cubicBezTo>
                    <a:cubicBezTo>
                      <a:pt x="219" y="32"/>
                      <a:pt x="219" y="32"/>
                      <a:pt x="219" y="32"/>
                    </a:cubicBezTo>
                    <a:cubicBezTo>
                      <a:pt x="221" y="46"/>
                      <a:pt x="221" y="46"/>
                      <a:pt x="221" y="46"/>
                    </a:cubicBezTo>
                    <a:cubicBezTo>
                      <a:pt x="221" y="46"/>
                      <a:pt x="221" y="46"/>
                      <a:pt x="221" y="46"/>
                    </a:cubicBezTo>
                    <a:cubicBezTo>
                      <a:pt x="224" y="36"/>
                      <a:pt x="228" y="39"/>
                      <a:pt x="228" y="39"/>
                    </a:cubicBezTo>
                    <a:cubicBezTo>
                      <a:pt x="228" y="33"/>
                      <a:pt x="237" y="35"/>
                      <a:pt x="237" y="35"/>
                    </a:cubicBezTo>
                    <a:cubicBezTo>
                      <a:pt x="246" y="33"/>
                      <a:pt x="250" y="47"/>
                      <a:pt x="250" y="47"/>
                    </a:cubicBezTo>
                    <a:cubicBezTo>
                      <a:pt x="249" y="60"/>
                      <a:pt x="261" y="61"/>
                      <a:pt x="261" y="61"/>
                    </a:cubicBezTo>
                    <a:cubicBezTo>
                      <a:pt x="267" y="61"/>
                      <a:pt x="272" y="51"/>
                      <a:pt x="272" y="51"/>
                    </a:cubicBezTo>
                    <a:cubicBezTo>
                      <a:pt x="272" y="45"/>
                      <a:pt x="264" y="44"/>
                      <a:pt x="264" y="44"/>
                    </a:cubicBezTo>
                    <a:cubicBezTo>
                      <a:pt x="262" y="43"/>
                      <a:pt x="261" y="43"/>
                      <a:pt x="260" y="41"/>
                    </a:cubicBezTo>
                    <a:cubicBezTo>
                      <a:pt x="266" y="31"/>
                      <a:pt x="279" y="41"/>
                      <a:pt x="279" y="41"/>
                    </a:cubicBezTo>
                    <a:cubicBezTo>
                      <a:pt x="280" y="54"/>
                      <a:pt x="275" y="57"/>
                      <a:pt x="275" y="57"/>
                    </a:cubicBezTo>
                    <a:cubicBezTo>
                      <a:pt x="266" y="68"/>
                      <a:pt x="268" y="76"/>
                      <a:pt x="268" y="76"/>
                    </a:cubicBezTo>
                    <a:cubicBezTo>
                      <a:pt x="275" y="78"/>
                      <a:pt x="280" y="65"/>
                      <a:pt x="280" y="65"/>
                    </a:cubicBezTo>
                    <a:cubicBezTo>
                      <a:pt x="286" y="53"/>
                      <a:pt x="294" y="51"/>
                      <a:pt x="294" y="51"/>
                    </a:cubicBezTo>
                    <a:cubicBezTo>
                      <a:pt x="290" y="63"/>
                      <a:pt x="289" y="72"/>
                      <a:pt x="289" y="72"/>
                    </a:cubicBezTo>
                    <a:cubicBezTo>
                      <a:pt x="289" y="72"/>
                      <a:pt x="289" y="72"/>
                      <a:pt x="289" y="72"/>
                    </a:cubicBezTo>
                    <a:cubicBezTo>
                      <a:pt x="298" y="65"/>
                      <a:pt x="298" y="65"/>
                      <a:pt x="298" y="65"/>
                    </a:cubicBezTo>
                    <a:cubicBezTo>
                      <a:pt x="298" y="65"/>
                      <a:pt x="298" y="65"/>
                      <a:pt x="298" y="65"/>
                    </a:cubicBezTo>
                    <a:cubicBezTo>
                      <a:pt x="302" y="70"/>
                      <a:pt x="300" y="83"/>
                      <a:pt x="300" y="83"/>
                    </a:cubicBezTo>
                    <a:cubicBezTo>
                      <a:pt x="315" y="83"/>
                      <a:pt x="319" y="92"/>
                      <a:pt x="319" y="92"/>
                    </a:cubicBezTo>
                    <a:cubicBezTo>
                      <a:pt x="330" y="93"/>
                      <a:pt x="334" y="105"/>
                      <a:pt x="334" y="105"/>
                    </a:cubicBezTo>
                    <a:cubicBezTo>
                      <a:pt x="343" y="110"/>
                      <a:pt x="343" y="117"/>
                      <a:pt x="343" y="117"/>
                    </a:cubicBezTo>
                    <a:cubicBezTo>
                      <a:pt x="343" y="117"/>
                      <a:pt x="343" y="117"/>
                      <a:pt x="343" y="117"/>
                    </a:cubicBezTo>
                    <a:cubicBezTo>
                      <a:pt x="343" y="131"/>
                      <a:pt x="343" y="131"/>
                      <a:pt x="343" y="131"/>
                    </a:cubicBezTo>
                    <a:cubicBezTo>
                      <a:pt x="343" y="131"/>
                      <a:pt x="343" y="131"/>
                      <a:pt x="343" y="131"/>
                    </a:cubicBezTo>
                    <a:cubicBezTo>
                      <a:pt x="338" y="141"/>
                      <a:pt x="346" y="147"/>
                      <a:pt x="346" y="147"/>
                    </a:cubicBezTo>
                    <a:cubicBezTo>
                      <a:pt x="356" y="148"/>
                      <a:pt x="363" y="154"/>
                      <a:pt x="363" y="154"/>
                    </a:cubicBezTo>
                    <a:cubicBezTo>
                      <a:pt x="378" y="157"/>
                      <a:pt x="390" y="166"/>
                      <a:pt x="390" y="166"/>
                    </a:cubicBezTo>
                    <a:cubicBezTo>
                      <a:pt x="392" y="161"/>
                      <a:pt x="399" y="159"/>
                      <a:pt x="399" y="159"/>
                    </a:cubicBezTo>
                    <a:cubicBezTo>
                      <a:pt x="385" y="160"/>
                      <a:pt x="374" y="144"/>
                      <a:pt x="374" y="144"/>
                    </a:cubicBezTo>
                    <a:cubicBezTo>
                      <a:pt x="360" y="127"/>
                      <a:pt x="342" y="104"/>
                      <a:pt x="342" y="104"/>
                    </a:cubicBezTo>
                    <a:cubicBezTo>
                      <a:pt x="327" y="84"/>
                      <a:pt x="319" y="65"/>
                      <a:pt x="319" y="65"/>
                    </a:cubicBezTo>
                    <a:cubicBezTo>
                      <a:pt x="305" y="75"/>
                      <a:pt x="310" y="49"/>
                      <a:pt x="310" y="49"/>
                    </a:cubicBezTo>
                    <a:cubicBezTo>
                      <a:pt x="302" y="46"/>
                      <a:pt x="307" y="32"/>
                      <a:pt x="307" y="32"/>
                    </a:cubicBezTo>
                    <a:cubicBezTo>
                      <a:pt x="295" y="32"/>
                      <a:pt x="289" y="19"/>
                      <a:pt x="289" y="19"/>
                    </a:cubicBezTo>
                    <a:cubicBezTo>
                      <a:pt x="287" y="13"/>
                      <a:pt x="301" y="15"/>
                      <a:pt x="301" y="15"/>
                    </a:cubicBezTo>
                    <a:cubicBezTo>
                      <a:pt x="301" y="15"/>
                      <a:pt x="301" y="15"/>
                      <a:pt x="301" y="15"/>
                    </a:cubicBezTo>
                    <a:cubicBezTo>
                      <a:pt x="305" y="12"/>
                      <a:pt x="305" y="12"/>
                      <a:pt x="305" y="12"/>
                    </a:cubicBezTo>
                    <a:cubicBezTo>
                      <a:pt x="305" y="12"/>
                      <a:pt x="305" y="12"/>
                      <a:pt x="305" y="12"/>
                    </a:cubicBezTo>
                    <a:cubicBezTo>
                      <a:pt x="305" y="26"/>
                      <a:pt x="312" y="35"/>
                      <a:pt x="312" y="35"/>
                    </a:cubicBezTo>
                    <a:cubicBezTo>
                      <a:pt x="313" y="50"/>
                      <a:pt x="330" y="81"/>
                      <a:pt x="330" y="81"/>
                    </a:cubicBezTo>
                    <a:cubicBezTo>
                      <a:pt x="335" y="87"/>
                      <a:pt x="355" y="115"/>
                      <a:pt x="355" y="115"/>
                    </a:cubicBezTo>
                    <a:cubicBezTo>
                      <a:pt x="369" y="134"/>
                      <a:pt x="385" y="149"/>
                      <a:pt x="385" y="149"/>
                    </a:cubicBezTo>
                    <a:cubicBezTo>
                      <a:pt x="393" y="161"/>
                      <a:pt x="423" y="147"/>
                      <a:pt x="423" y="147"/>
                    </a:cubicBezTo>
                    <a:cubicBezTo>
                      <a:pt x="430" y="144"/>
                      <a:pt x="441" y="121"/>
                      <a:pt x="441" y="121"/>
                    </a:cubicBezTo>
                    <a:cubicBezTo>
                      <a:pt x="455" y="146"/>
                      <a:pt x="470" y="132"/>
                      <a:pt x="470" y="132"/>
                    </a:cubicBezTo>
                    <a:cubicBezTo>
                      <a:pt x="474" y="116"/>
                      <a:pt x="494" y="119"/>
                      <a:pt x="494" y="119"/>
                    </a:cubicBezTo>
                    <a:cubicBezTo>
                      <a:pt x="512" y="115"/>
                      <a:pt x="527" y="120"/>
                      <a:pt x="527" y="120"/>
                    </a:cubicBezTo>
                    <a:cubicBezTo>
                      <a:pt x="541" y="122"/>
                      <a:pt x="543" y="132"/>
                      <a:pt x="543" y="132"/>
                    </a:cubicBezTo>
                    <a:cubicBezTo>
                      <a:pt x="540" y="144"/>
                      <a:pt x="521" y="153"/>
                      <a:pt x="521" y="153"/>
                    </a:cubicBezTo>
                    <a:cubicBezTo>
                      <a:pt x="517" y="159"/>
                      <a:pt x="520" y="177"/>
                      <a:pt x="520" y="177"/>
                    </a:cubicBezTo>
                    <a:cubicBezTo>
                      <a:pt x="536" y="190"/>
                      <a:pt x="513" y="193"/>
                      <a:pt x="513" y="193"/>
                    </a:cubicBezTo>
                    <a:cubicBezTo>
                      <a:pt x="501" y="191"/>
                      <a:pt x="499" y="201"/>
                      <a:pt x="499" y="201"/>
                    </a:cubicBezTo>
                    <a:cubicBezTo>
                      <a:pt x="492" y="204"/>
                      <a:pt x="472" y="197"/>
                      <a:pt x="472" y="197"/>
                    </a:cubicBezTo>
                    <a:cubicBezTo>
                      <a:pt x="469" y="207"/>
                      <a:pt x="460" y="205"/>
                      <a:pt x="460" y="205"/>
                    </a:cubicBezTo>
                    <a:cubicBezTo>
                      <a:pt x="451" y="215"/>
                      <a:pt x="441" y="200"/>
                      <a:pt x="441" y="200"/>
                    </a:cubicBezTo>
                    <a:cubicBezTo>
                      <a:pt x="438" y="193"/>
                      <a:pt x="429" y="192"/>
                      <a:pt x="429" y="192"/>
                    </a:cubicBezTo>
                    <a:cubicBezTo>
                      <a:pt x="420" y="179"/>
                      <a:pt x="399" y="189"/>
                      <a:pt x="399" y="189"/>
                    </a:cubicBezTo>
                    <a:cubicBezTo>
                      <a:pt x="391" y="199"/>
                      <a:pt x="391" y="205"/>
                      <a:pt x="391" y="205"/>
                    </a:cubicBezTo>
                    <a:cubicBezTo>
                      <a:pt x="385" y="216"/>
                      <a:pt x="373" y="222"/>
                      <a:pt x="373" y="222"/>
                    </a:cubicBezTo>
                    <a:cubicBezTo>
                      <a:pt x="356" y="226"/>
                      <a:pt x="357" y="247"/>
                      <a:pt x="357" y="247"/>
                    </a:cubicBezTo>
                    <a:cubicBezTo>
                      <a:pt x="351" y="257"/>
                      <a:pt x="338" y="240"/>
                      <a:pt x="338" y="240"/>
                    </a:cubicBezTo>
                    <a:cubicBezTo>
                      <a:pt x="327" y="250"/>
                      <a:pt x="316" y="247"/>
                      <a:pt x="316" y="247"/>
                    </a:cubicBezTo>
                    <a:cubicBezTo>
                      <a:pt x="302" y="247"/>
                      <a:pt x="296" y="259"/>
                      <a:pt x="296" y="259"/>
                    </a:cubicBezTo>
                    <a:cubicBezTo>
                      <a:pt x="286" y="255"/>
                      <a:pt x="268" y="279"/>
                      <a:pt x="268" y="279"/>
                    </a:cubicBezTo>
                    <a:cubicBezTo>
                      <a:pt x="258" y="285"/>
                      <a:pt x="267" y="303"/>
                      <a:pt x="249" y="302"/>
                    </a:cubicBezTo>
                    <a:cubicBezTo>
                      <a:pt x="240" y="315"/>
                      <a:pt x="229" y="327"/>
                      <a:pt x="217" y="331"/>
                    </a:cubicBezTo>
                    <a:cubicBezTo>
                      <a:pt x="195" y="337"/>
                      <a:pt x="176" y="331"/>
                      <a:pt x="176" y="331"/>
                    </a:cubicBezTo>
                    <a:cubicBezTo>
                      <a:pt x="171" y="324"/>
                      <a:pt x="165" y="319"/>
                      <a:pt x="165" y="319"/>
                    </a:cubicBezTo>
                    <a:cubicBezTo>
                      <a:pt x="163" y="310"/>
                      <a:pt x="148" y="314"/>
                      <a:pt x="148" y="314"/>
                    </a:cubicBezTo>
                    <a:cubicBezTo>
                      <a:pt x="138" y="311"/>
                      <a:pt x="133" y="297"/>
                      <a:pt x="133" y="297"/>
                    </a:cubicBezTo>
                    <a:cubicBezTo>
                      <a:pt x="134" y="291"/>
                      <a:pt x="143" y="296"/>
                      <a:pt x="154" y="285"/>
                    </a:cubicBezTo>
                    <a:cubicBezTo>
                      <a:pt x="154" y="274"/>
                      <a:pt x="140" y="267"/>
                      <a:pt x="161" y="246"/>
                    </a:cubicBezTo>
                    <a:cubicBezTo>
                      <a:pt x="165" y="226"/>
                      <a:pt x="153" y="205"/>
                      <a:pt x="153" y="205"/>
                    </a:cubicBezTo>
                    <a:cubicBezTo>
                      <a:pt x="144" y="190"/>
                      <a:pt x="128" y="185"/>
                      <a:pt x="128" y="185"/>
                    </a:cubicBezTo>
                    <a:cubicBezTo>
                      <a:pt x="110" y="202"/>
                      <a:pt x="103" y="189"/>
                      <a:pt x="103" y="189"/>
                    </a:cubicBezTo>
                    <a:cubicBezTo>
                      <a:pt x="101" y="183"/>
                      <a:pt x="85" y="171"/>
                      <a:pt x="85" y="171"/>
                    </a:cubicBezTo>
                    <a:cubicBezTo>
                      <a:pt x="63" y="154"/>
                      <a:pt x="52" y="160"/>
                      <a:pt x="52" y="160"/>
                    </a:cubicBezTo>
                    <a:cubicBezTo>
                      <a:pt x="44" y="158"/>
                      <a:pt x="36" y="173"/>
                      <a:pt x="25" y="167"/>
                    </a:cubicBezTo>
                    <a:cubicBezTo>
                      <a:pt x="0" y="153"/>
                      <a:pt x="25" y="138"/>
                      <a:pt x="25" y="138"/>
                    </a:cubicBezTo>
                    <a:cubicBezTo>
                      <a:pt x="27" y="131"/>
                      <a:pt x="49" y="123"/>
                      <a:pt x="49" y="123"/>
                    </a:cubicBezTo>
                    <a:cubicBezTo>
                      <a:pt x="55" y="110"/>
                      <a:pt x="76" y="101"/>
                      <a:pt x="76" y="101"/>
                    </a:cubicBezTo>
                    <a:cubicBezTo>
                      <a:pt x="84" y="89"/>
                      <a:pt x="98" y="82"/>
                      <a:pt x="98" y="82"/>
                    </a:cubicBezTo>
                    <a:cubicBezTo>
                      <a:pt x="118" y="83"/>
                      <a:pt x="129" y="71"/>
                      <a:pt x="129" y="71"/>
                    </a:cubicBezTo>
                    <a:cubicBezTo>
                      <a:pt x="129" y="71"/>
                      <a:pt x="129" y="71"/>
                      <a:pt x="129" y="71"/>
                    </a:cubicBezTo>
                    <a:cubicBezTo>
                      <a:pt x="148" y="62"/>
                      <a:pt x="148" y="62"/>
                      <a:pt x="148" y="62"/>
                    </a:cubicBezTo>
                    <a:cubicBezTo>
                      <a:pt x="148" y="62"/>
                      <a:pt x="148" y="62"/>
                      <a:pt x="148" y="62"/>
                    </a:cubicBezTo>
                    <a:cubicBezTo>
                      <a:pt x="169" y="68"/>
                      <a:pt x="165" y="58"/>
                      <a:pt x="165" y="58"/>
                    </a:cubicBezTo>
                    <a:cubicBezTo>
                      <a:pt x="165" y="58"/>
                      <a:pt x="165" y="58"/>
                      <a:pt x="165" y="58"/>
                    </a:cubicBezTo>
                    <a:cubicBezTo>
                      <a:pt x="170" y="47"/>
                      <a:pt x="170" y="47"/>
                      <a:pt x="170" y="47"/>
                    </a:cubicBezTo>
                    <a:cubicBezTo>
                      <a:pt x="170" y="47"/>
                      <a:pt x="170" y="47"/>
                      <a:pt x="170" y="47"/>
                    </a:cubicBezTo>
                    <a:cubicBezTo>
                      <a:pt x="148" y="61"/>
                      <a:pt x="158" y="31"/>
                      <a:pt x="158" y="31"/>
                    </a:cubicBezTo>
                    <a:cubicBezTo>
                      <a:pt x="158" y="31"/>
                      <a:pt x="158" y="31"/>
                      <a:pt x="158" y="31"/>
                    </a:cubicBezTo>
                    <a:cubicBezTo>
                      <a:pt x="154" y="21"/>
                      <a:pt x="154" y="21"/>
                      <a:pt x="154" y="21"/>
                    </a:cubicBezTo>
                    <a:cubicBezTo>
                      <a:pt x="154" y="21"/>
                      <a:pt x="154" y="21"/>
                      <a:pt x="154" y="21"/>
                    </a:cubicBezTo>
                    <a:cubicBezTo>
                      <a:pt x="154" y="17"/>
                      <a:pt x="151" y="15"/>
                      <a:pt x="151" y="14"/>
                    </a:cubicBezTo>
                    <a:cubicBezTo>
                      <a:pt x="155" y="10"/>
                      <a:pt x="153" y="2"/>
                      <a:pt x="153" y="2"/>
                    </a:cubicBezTo>
                    <a:cubicBezTo>
                      <a:pt x="161" y="0"/>
                      <a:pt x="168" y="6"/>
                      <a:pt x="168" y="6"/>
                    </a:cubicBezTo>
                    <a:cubicBezTo>
                      <a:pt x="168" y="6"/>
                      <a:pt x="168" y="6"/>
                      <a:pt x="168" y="6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32" name="Line 33"/>
              <p:cNvSpPr>
                <a:spLocks noChangeShapeType="1"/>
              </p:cNvSpPr>
              <p:nvPr/>
            </p:nvSpPr>
            <p:spPr bwMode="auto">
              <a:xfrm flipV="1">
                <a:off x="3198402" y="2688930"/>
                <a:ext cx="1362" cy="26830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33" name="Freeform 32"/>
              <p:cNvSpPr>
                <a:spLocks/>
              </p:cNvSpPr>
              <p:nvPr/>
            </p:nvSpPr>
            <p:spPr bwMode="auto">
              <a:xfrm>
                <a:off x="3842196" y="4702541"/>
                <a:ext cx="325299" cy="119395"/>
              </a:xfrm>
              <a:custGeom>
                <a:avLst/>
                <a:gdLst/>
                <a:ahLst/>
                <a:cxnLst>
                  <a:cxn ang="0">
                    <a:pos x="0" y="48"/>
                  </a:cxn>
                  <a:cxn ang="0">
                    <a:pos x="18" y="37"/>
                  </a:cxn>
                  <a:cxn ang="0">
                    <a:pos x="44" y="24"/>
                  </a:cxn>
                  <a:cxn ang="0">
                    <a:pos x="62" y="16"/>
                  </a:cxn>
                  <a:cxn ang="0">
                    <a:pos x="84" y="8"/>
                  </a:cxn>
                  <a:cxn ang="0">
                    <a:pos x="115" y="5"/>
                  </a:cxn>
                </a:cxnLst>
                <a:rect l="0" t="0" r="r" b="b"/>
                <a:pathLst>
                  <a:path w="115" h="48">
                    <a:moveTo>
                      <a:pt x="0" y="48"/>
                    </a:moveTo>
                    <a:cubicBezTo>
                      <a:pt x="8" y="39"/>
                      <a:pt x="18" y="37"/>
                      <a:pt x="18" y="37"/>
                    </a:cubicBezTo>
                    <a:cubicBezTo>
                      <a:pt x="31" y="24"/>
                      <a:pt x="44" y="24"/>
                      <a:pt x="44" y="24"/>
                    </a:cubicBezTo>
                    <a:cubicBezTo>
                      <a:pt x="51" y="26"/>
                      <a:pt x="62" y="16"/>
                      <a:pt x="62" y="16"/>
                    </a:cubicBezTo>
                    <a:cubicBezTo>
                      <a:pt x="69" y="5"/>
                      <a:pt x="84" y="8"/>
                      <a:pt x="84" y="8"/>
                    </a:cubicBezTo>
                    <a:cubicBezTo>
                      <a:pt x="98" y="0"/>
                      <a:pt x="100" y="14"/>
                      <a:pt x="115" y="5"/>
                    </a:cubicBez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34" name="Freeform 31"/>
              <p:cNvSpPr>
                <a:spLocks/>
              </p:cNvSpPr>
              <p:nvPr/>
            </p:nvSpPr>
            <p:spPr bwMode="auto">
              <a:xfrm>
                <a:off x="4726902" y="3911048"/>
                <a:ext cx="59888" cy="299158"/>
              </a:xfrm>
              <a:custGeom>
                <a:avLst/>
                <a:gdLst/>
                <a:ahLst/>
                <a:cxnLst>
                  <a:cxn ang="0">
                    <a:pos x="13" y="120"/>
                  </a:cxn>
                  <a:cxn ang="0">
                    <a:pos x="13" y="105"/>
                  </a:cxn>
                  <a:cxn ang="0">
                    <a:pos x="6" y="79"/>
                  </a:cxn>
                  <a:cxn ang="0">
                    <a:pos x="12" y="67"/>
                  </a:cxn>
                  <a:cxn ang="0">
                    <a:pos x="20" y="52"/>
                  </a:cxn>
                  <a:cxn ang="0">
                    <a:pos x="12" y="32"/>
                  </a:cxn>
                  <a:cxn ang="0">
                    <a:pos x="6" y="15"/>
                  </a:cxn>
                  <a:cxn ang="0">
                    <a:pos x="10" y="0"/>
                  </a:cxn>
                </a:cxnLst>
                <a:rect l="0" t="0" r="r" b="b"/>
                <a:pathLst>
                  <a:path w="21" h="120">
                    <a:moveTo>
                      <a:pt x="13" y="120"/>
                    </a:moveTo>
                    <a:cubicBezTo>
                      <a:pt x="8" y="118"/>
                      <a:pt x="13" y="105"/>
                      <a:pt x="13" y="105"/>
                    </a:cubicBezTo>
                    <a:cubicBezTo>
                      <a:pt x="21" y="85"/>
                      <a:pt x="6" y="79"/>
                      <a:pt x="6" y="79"/>
                    </a:cubicBezTo>
                    <a:cubicBezTo>
                      <a:pt x="1" y="71"/>
                      <a:pt x="7" y="65"/>
                      <a:pt x="12" y="67"/>
                    </a:cubicBezTo>
                    <a:cubicBezTo>
                      <a:pt x="20" y="72"/>
                      <a:pt x="20" y="52"/>
                      <a:pt x="20" y="52"/>
                    </a:cubicBezTo>
                    <a:cubicBezTo>
                      <a:pt x="19" y="40"/>
                      <a:pt x="12" y="32"/>
                      <a:pt x="12" y="32"/>
                    </a:cubicBezTo>
                    <a:cubicBezTo>
                      <a:pt x="12" y="23"/>
                      <a:pt x="6" y="15"/>
                      <a:pt x="6" y="15"/>
                    </a:cubicBezTo>
                    <a:cubicBezTo>
                      <a:pt x="0" y="4"/>
                      <a:pt x="10" y="0"/>
                      <a:pt x="10" y="0"/>
                    </a:cubicBezTo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35" name="Freeform 30"/>
              <p:cNvSpPr>
                <a:spLocks/>
              </p:cNvSpPr>
              <p:nvPr/>
            </p:nvSpPr>
            <p:spPr bwMode="auto">
              <a:xfrm>
                <a:off x="4618015" y="3916414"/>
                <a:ext cx="117053" cy="134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" y="0"/>
                  </a:cxn>
                  <a:cxn ang="0">
                    <a:pos x="42" y="6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cubicBezTo>
                      <a:pt x="12" y="4"/>
                      <a:pt x="21" y="0"/>
                      <a:pt x="21" y="0"/>
                    </a:cubicBezTo>
                    <a:cubicBezTo>
                      <a:pt x="34" y="1"/>
                      <a:pt x="42" y="6"/>
                      <a:pt x="42" y="6"/>
                    </a:cubicBezTo>
                  </a:path>
                </a:pathLst>
              </a:custGeom>
              <a:solidFill>
                <a:srgbClr val="99CCFF"/>
              </a:solidFill>
              <a:ln w="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36" name="Freeform 29"/>
              <p:cNvSpPr>
                <a:spLocks/>
              </p:cNvSpPr>
              <p:nvPr/>
            </p:nvSpPr>
            <p:spPr bwMode="auto">
              <a:xfrm>
                <a:off x="4133468" y="3676284"/>
                <a:ext cx="42193" cy="14756"/>
              </a:xfrm>
              <a:custGeom>
                <a:avLst/>
                <a:gdLst/>
                <a:ahLst/>
                <a:cxnLst>
                  <a:cxn ang="0">
                    <a:pos x="15" y="6"/>
                  </a:cxn>
                  <a:cxn ang="0">
                    <a:pos x="0" y="0"/>
                  </a:cxn>
                </a:cxnLst>
                <a:rect l="0" t="0" r="r" b="b"/>
                <a:pathLst>
                  <a:path w="15" h="6">
                    <a:moveTo>
                      <a:pt x="15" y="6"/>
                    </a:moveTo>
                    <a:cubicBezTo>
                      <a:pt x="14" y="0"/>
                      <a:pt x="0" y="0"/>
                      <a:pt x="0" y="0"/>
                    </a:cubicBezTo>
                  </a:path>
                </a:pathLst>
              </a:custGeom>
              <a:solidFill>
                <a:srgbClr val="99C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37" name="Line 28"/>
              <p:cNvSpPr>
                <a:spLocks noChangeShapeType="1"/>
              </p:cNvSpPr>
              <p:nvPr/>
            </p:nvSpPr>
            <p:spPr bwMode="auto">
              <a:xfrm flipH="1" flipV="1">
                <a:off x="3612172" y="3452251"/>
                <a:ext cx="25861" cy="13415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38" name="Freeform 27"/>
              <p:cNvSpPr>
                <a:spLocks/>
              </p:cNvSpPr>
              <p:nvPr/>
            </p:nvSpPr>
            <p:spPr bwMode="auto">
              <a:xfrm>
                <a:off x="3496480" y="3366394"/>
                <a:ext cx="65332" cy="55002"/>
              </a:xfrm>
              <a:custGeom>
                <a:avLst/>
                <a:gdLst/>
                <a:ahLst/>
                <a:cxnLst>
                  <a:cxn ang="0">
                    <a:pos x="23" y="22"/>
                  </a:cxn>
                  <a:cxn ang="0">
                    <a:pos x="15" y="13"/>
                  </a:cxn>
                  <a:cxn ang="0">
                    <a:pos x="2" y="0"/>
                  </a:cxn>
                </a:cxnLst>
                <a:rect l="0" t="0" r="r" b="b"/>
                <a:pathLst>
                  <a:path w="23" h="22">
                    <a:moveTo>
                      <a:pt x="23" y="22"/>
                    </a:moveTo>
                    <a:cubicBezTo>
                      <a:pt x="16" y="22"/>
                      <a:pt x="22" y="14"/>
                      <a:pt x="15" y="13"/>
                    </a:cubicBezTo>
                    <a:cubicBezTo>
                      <a:pt x="0" y="6"/>
                      <a:pt x="2" y="0"/>
                      <a:pt x="2" y="0"/>
                    </a:cubicBezTo>
                  </a:path>
                </a:pathLst>
              </a:custGeom>
              <a:solidFill>
                <a:srgbClr val="99CCFF"/>
              </a:solidFill>
              <a:ln w="8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39" name="Freeform 26"/>
              <p:cNvSpPr>
                <a:spLocks/>
              </p:cNvSpPr>
              <p:nvPr/>
            </p:nvSpPr>
            <p:spPr bwMode="auto">
              <a:xfrm>
                <a:off x="3474703" y="3248341"/>
                <a:ext cx="38110" cy="20123"/>
              </a:xfrm>
              <a:custGeom>
                <a:avLst/>
                <a:gdLst/>
                <a:ahLst/>
                <a:cxnLst>
                  <a:cxn ang="0">
                    <a:pos x="13" y="8"/>
                  </a:cxn>
                  <a:cxn ang="0">
                    <a:pos x="0" y="4"/>
                  </a:cxn>
                </a:cxnLst>
                <a:rect l="0" t="0" r="r" b="b"/>
                <a:pathLst>
                  <a:path w="14" h="8">
                    <a:moveTo>
                      <a:pt x="13" y="8"/>
                    </a:moveTo>
                    <a:cubicBezTo>
                      <a:pt x="14" y="0"/>
                      <a:pt x="0" y="4"/>
                      <a:pt x="0" y="4"/>
                    </a:cubicBezTo>
                  </a:path>
                </a:pathLst>
              </a:custGeom>
              <a:solidFill>
                <a:srgbClr val="99CCFF"/>
              </a:solidFill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40" name="Freeform 25"/>
              <p:cNvSpPr>
                <a:spLocks/>
              </p:cNvSpPr>
              <p:nvPr/>
            </p:nvSpPr>
            <p:spPr bwMode="auto">
              <a:xfrm>
                <a:off x="3192957" y="2988087"/>
                <a:ext cx="57166" cy="160982"/>
              </a:xfrm>
              <a:custGeom>
                <a:avLst/>
                <a:gdLst/>
                <a:ahLst/>
                <a:cxnLst>
                  <a:cxn ang="0">
                    <a:pos x="20" y="64"/>
                  </a:cxn>
                  <a:cxn ang="0">
                    <a:pos x="8" y="42"/>
                  </a:cxn>
                  <a:cxn ang="0">
                    <a:pos x="1" y="21"/>
                  </a:cxn>
                  <a:cxn ang="0">
                    <a:pos x="0" y="0"/>
                  </a:cxn>
                </a:cxnLst>
                <a:rect l="0" t="0" r="r" b="b"/>
                <a:pathLst>
                  <a:path w="20" h="64">
                    <a:moveTo>
                      <a:pt x="20" y="64"/>
                    </a:moveTo>
                    <a:cubicBezTo>
                      <a:pt x="10" y="54"/>
                      <a:pt x="8" y="42"/>
                      <a:pt x="8" y="42"/>
                    </a:cubicBezTo>
                    <a:cubicBezTo>
                      <a:pt x="0" y="30"/>
                      <a:pt x="1" y="21"/>
                      <a:pt x="1" y="21"/>
                    </a:cubicBezTo>
                    <a:cubicBezTo>
                      <a:pt x="3" y="9"/>
                      <a:pt x="0" y="0"/>
                      <a:pt x="0" y="0"/>
                    </a:cubicBezTo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41" name="Freeform 24"/>
              <p:cNvSpPr>
                <a:spLocks/>
              </p:cNvSpPr>
              <p:nvPr/>
            </p:nvSpPr>
            <p:spPr bwMode="auto">
              <a:xfrm>
                <a:off x="4141635" y="4206181"/>
                <a:ext cx="710487" cy="517824"/>
              </a:xfrm>
              <a:custGeom>
                <a:avLst/>
                <a:gdLst/>
                <a:ahLst/>
                <a:cxnLst>
                  <a:cxn ang="0">
                    <a:pos x="0" y="207"/>
                  </a:cxn>
                  <a:cxn ang="0">
                    <a:pos x="25" y="196"/>
                  </a:cxn>
                  <a:cxn ang="0">
                    <a:pos x="51" y="181"/>
                  </a:cxn>
                  <a:cxn ang="0">
                    <a:pos x="55" y="162"/>
                  </a:cxn>
                  <a:cxn ang="0">
                    <a:pos x="71" y="141"/>
                  </a:cxn>
                  <a:cxn ang="0">
                    <a:pos x="89" y="106"/>
                  </a:cxn>
                  <a:cxn ang="0">
                    <a:pos x="107" y="97"/>
                  </a:cxn>
                  <a:cxn ang="0">
                    <a:pos x="93" y="87"/>
                  </a:cxn>
                  <a:cxn ang="0">
                    <a:pos x="111" y="82"/>
                  </a:cxn>
                  <a:cxn ang="0">
                    <a:pos x="134" y="68"/>
                  </a:cxn>
                  <a:cxn ang="0">
                    <a:pos x="153" y="62"/>
                  </a:cxn>
                  <a:cxn ang="0">
                    <a:pos x="153" y="62"/>
                  </a:cxn>
                  <a:cxn ang="0">
                    <a:pos x="176" y="63"/>
                  </a:cxn>
                  <a:cxn ang="0">
                    <a:pos x="193" y="74"/>
                  </a:cxn>
                  <a:cxn ang="0">
                    <a:pos x="193" y="74"/>
                  </a:cxn>
                  <a:cxn ang="0">
                    <a:pos x="215" y="78"/>
                  </a:cxn>
                  <a:cxn ang="0">
                    <a:pos x="235" y="71"/>
                  </a:cxn>
                  <a:cxn ang="0">
                    <a:pos x="248" y="54"/>
                  </a:cxn>
                  <a:cxn ang="0">
                    <a:pos x="236" y="27"/>
                  </a:cxn>
                  <a:cxn ang="0">
                    <a:pos x="219" y="1"/>
                  </a:cxn>
                  <a:cxn ang="0">
                    <a:pos x="220" y="34"/>
                  </a:cxn>
                  <a:cxn ang="0">
                    <a:pos x="195" y="53"/>
                  </a:cxn>
                  <a:cxn ang="0">
                    <a:pos x="195" y="53"/>
                  </a:cxn>
                  <a:cxn ang="0">
                    <a:pos x="172" y="50"/>
                  </a:cxn>
                  <a:cxn ang="0">
                    <a:pos x="172" y="50"/>
                  </a:cxn>
                  <a:cxn ang="0">
                    <a:pos x="143" y="51"/>
                  </a:cxn>
                  <a:cxn ang="0">
                    <a:pos x="119" y="49"/>
                  </a:cxn>
                  <a:cxn ang="0">
                    <a:pos x="103" y="60"/>
                  </a:cxn>
                  <a:cxn ang="0">
                    <a:pos x="86" y="56"/>
                  </a:cxn>
                  <a:cxn ang="0">
                    <a:pos x="83" y="80"/>
                  </a:cxn>
                  <a:cxn ang="0">
                    <a:pos x="77" y="113"/>
                  </a:cxn>
                  <a:cxn ang="0">
                    <a:pos x="64" y="127"/>
                  </a:cxn>
                  <a:cxn ang="0">
                    <a:pos x="54" y="148"/>
                  </a:cxn>
                  <a:cxn ang="0">
                    <a:pos x="44" y="168"/>
                  </a:cxn>
                  <a:cxn ang="0">
                    <a:pos x="31" y="188"/>
                  </a:cxn>
                  <a:cxn ang="0">
                    <a:pos x="16" y="195"/>
                  </a:cxn>
                  <a:cxn ang="0">
                    <a:pos x="0" y="207"/>
                  </a:cxn>
                  <a:cxn ang="0">
                    <a:pos x="0" y="207"/>
                  </a:cxn>
                </a:cxnLst>
                <a:rect l="0" t="0" r="r" b="b"/>
                <a:pathLst>
                  <a:path w="251" h="207">
                    <a:moveTo>
                      <a:pt x="0" y="207"/>
                    </a:moveTo>
                    <a:cubicBezTo>
                      <a:pt x="18" y="206"/>
                      <a:pt x="25" y="196"/>
                      <a:pt x="25" y="196"/>
                    </a:cubicBezTo>
                    <a:cubicBezTo>
                      <a:pt x="52" y="196"/>
                      <a:pt x="51" y="181"/>
                      <a:pt x="51" y="181"/>
                    </a:cubicBezTo>
                    <a:cubicBezTo>
                      <a:pt x="51" y="181"/>
                      <a:pt x="56" y="176"/>
                      <a:pt x="55" y="162"/>
                    </a:cubicBezTo>
                    <a:cubicBezTo>
                      <a:pt x="73" y="151"/>
                      <a:pt x="71" y="141"/>
                      <a:pt x="71" y="141"/>
                    </a:cubicBezTo>
                    <a:cubicBezTo>
                      <a:pt x="88" y="122"/>
                      <a:pt x="89" y="106"/>
                      <a:pt x="89" y="106"/>
                    </a:cubicBezTo>
                    <a:cubicBezTo>
                      <a:pt x="95" y="97"/>
                      <a:pt x="107" y="97"/>
                      <a:pt x="107" y="97"/>
                    </a:cubicBezTo>
                    <a:cubicBezTo>
                      <a:pt x="108" y="90"/>
                      <a:pt x="93" y="97"/>
                      <a:pt x="93" y="87"/>
                    </a:cubicBezTo>
                    <a:cubicBezTo>
                      <a:pt x="93" y="83"/>
                      <a:pt x="103" y="82"/>
                      <a:pt x="111" y="82"/>
                    </a:cubicBezTo>
                    <a:cubicBezTo>
                      <a:pt x="133" y="81"/>
                      <a:pt x="134" y="68"/>
                      <a:pt x="134" y="68"/>
                    </a:cubicBezTo>
                    <a:cubicBezTo>
                      <a:pt x="150" y="69"/>
                      <a:pt x="153" y="62"/>
                      <a:pt x="153" y="62"/>
                    </a:cubicBezTo>
                    <a:cubicBezTo>
                      <a:pt x="153" y="62"/>
                      <a:pt x="153" y="62"/>
                      <a:pt x="153" y="62"/>
                    </a:cubicBezTo>
                    <a:cubicBezTo>
                      <a:pt x="176" y="63"/>
                      <a:pt x="176" y="63"/>
                      <a:pt x="176" y="63"/>
                    </a:cubicBezTo>
                    <a:cubicBezTo>
                      <a:pt x="193" y="74"/>
                      <a:pt x="193" y="74"/>
                      <a:pt x="193" y="74"/>
                    </a:cubicBezTo>
                    <a:cubicBezTo>
                      <a:pt x="193" y="74"/>
                      <a:pt x="193" y="74"/>
                      <a:pt x="193" y="74"/>
                    </a:cubicBezTo>
                    <a:cubicBezTo>
                      <a:pt x="205" y="88"/>
                      <a:pt x="215" y="78"/>
                      <a:pt x="215" y="78"/>
                    </a:cubicBezTo>
                    <a:cubicBezTo>
                      <a:pt x="220" y="72"/>
                      <a:pt x="235" y="71"/>
                      <a:pt x="235" y="71"/>
                    </a:cubicBezTo>
                    <a:cubicBezTo>
                      <a:pt x="251" y="73"/>
                      <a:pt x="248" y="54"/>
                      <a:pt x="248" y="54"/>
                    </a:cubicBezTo>
                    <a:cubicBezTo>
                      <a:pt x="248" y="37"/>
                      <a:pt x="236" y="27"/>
                      <a:pt x="236" y="27"/>
                    </a:cubicBezTo>
                    <a:cubicBezTo>
                      <a:pt x="227" y="0"/>
                      <a:pt x="219" y="1"/>
                      <a:pt x="219" y="1"/>
                    </a:cubicBezTo>
                    <a:cubicBezTo>
                      <a:pt x="231" y="29"/>
                      <a:pt x="220" y="34"/>
                      <a:pt x="220" y="34"/>
                    </a:cubicBezTo>
                    <a:cubicBezTo>
                      <a:pt x="212" y="59"/>
                      <a:pt x="195" y="53"/>
                      <a:pt x="195" y="53"/>
                    </a:cubicBezTo>
                    <a:cubicBezTo>
                      <a:pt x="195" y="53"/>
                      <a:pt x="195" y="53"/>
                      <a:pt x="195" y="53"/>
                    </a:cubicBezTo>
                    <a:cubicBezTo>
                      <a:pt x="172" y="50"/>
                      <a:pt x="172" y="50"/>
                      <a:pt x="172" y="50"/>
                    </a:cubicBezTo>
                    <a:cubicBezTo>
                      <a:pt x="172" y="50"/>
                      <a:pt x="172" y="50"/>
                      <a:pt x="172" y="50"/>
                    </a:cubicBezTo>
                    <a:cubicBezTo>
                      <a:pt x="158" y="43"/>
                      <a:pt x="143" y="51"/>
                      <a:pt x="143" y="51"/>
                    </a:cubicBezTo>
                    <a:cubicBezTo>
                      <a:pt x="127" y="43"/>
                      <a:pt x="119" y="49"/>
                      <a:pt x="119" y="49"/>
                    </a:cubicBezTo>
                    <a:cubicBezTo>
                      <a:pt x="118" y="67"/>
                      <a:pt x="103" y="60"/>
                      <a:pt x="103" y="60"/>
                    </a:cubicBezTo>
                    <a:cubicBezTo>
                      <a:pt x="98" y="50"/>
                      <a:pt x="86" y="56"/>
                      <a:pt x="86" y="56"/>
                    </a:cubicBezTo>
                    <a:cubicBezTo>
                      <a:pt x="73" y="67"/>
                      <a:pt x="83" y="71"/>
                      <a:pt x="83" y="80"/>
                    </a:cubicBezTo>
                    <a:cubicBezTo>
                      <a:pt x="93" y="97"/>
                      <a:pt x="77" y="113"/>
                      <a:pt x="77" y="113"/>
                    </a:cubicBezTo>
                    <a:cubicBezTo>
                      <a:pt x="73" y="124"/>
                      <a:pt x="64" y="127"/>
                      <a:pt x="64" y="127"/>
                    </a:cubicBezTo>
                    <a:cubicBezTo>
                      <a:pt x="66" y="138"/>
                      <a:pt x="54" y="148"/>
                      <a:pt x="54" y="148"/>
                    </a:cubicBezTo>
                    <a:cubicBezTo>
                      <a:pt x="36" y="158"/>
                      <a:pt x="44" y="168"/>
                      <a:pt x="44" y="168"/>
                    </a:cubicBezTo>
                    <a:cubicBezTo>
                      <a:pt x="45" y="189"/>
                      <a:pt x="31" y="188"/>
                      <a:pt x="31" y="188"/>
                    </a:cubicBezTo>
                    <a:cubicBezTo>
                      <a:pt x="24" y="185"/>
                      <a:pt x="16" y="195"/>
                      <a:pt x="16" y="195"/>
                    </a:cubicBezTo>
                    <a:cubicBezTo>
                      <a:pt x="12" y="203"/>
                      <a:pt x="0" y="207"/>
                      <a:pt x="0" y="207"/>
                    </a:cubicBezTo>
                    <a:cubicBezTo>
                      <a:pt x="0" y="207"/>
                      <a:pt x="0" y="207"/>
                      <a:pt x="0" y="20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42" name="Freeform 23"/>
              <p:cNvSpPr>
                <a:spLocks/>
              </p:cNvSpPr>
              <p:nvPr/>
            </p:nvSpPr>
            <p:spPr bwMode="auto">
              <a:xfrm>
                <a:off x="4743235" y="3842631"/>
                <a:ext cx="63971" cy="73783"/>
              </a:xfrm>
              <a:custGeom>
                <a:avLst/>
                <a:gdLst/>
                <a:ahLst/>
                <a:cxnLst>
                  <a:cxn ang="0">
                    <a:pos x="7" y="29"/>
                  </a:cxn>
                  <a:cxn ang="0">
                    <a:pos x="13" y="0"/>
                  </a:cxn>
                  <a:cxn ang="0">
                    <a:pos x="7" y="29"/>
                  </a:cxn>
                  <a:cxn ang="0">
                    <a:pos x="7" y="29"/>
                  </a:cxn>
                </a:cxnLst>
                <a:rect l="0" t="0" r="r" b="b"/>
                <a:pathLst>
                  <a:path w="23" h="29">
                    <a:moveTo>
                      <a:pt x="7" y="29"/>
                    </a:moveTo>
                    <a:cubicBezTo>
                      <a:pt x="23" y="23"/>
                      <a:pt x="13" y="0"/>
                      <a:pt x="13" y="0"/>
                    </a:cubicBezTo>
                    <a:cubicBezTo>
                      <a:pt x="0" y="20"/>
                      <a:pt x="7" y="29"/>
                      <a:pt x="7" y="29"/>
                    </a:cubicBezTo>
                    <a:cubicBezTo>
                      <a:pt x="7" y="29"/>
                      <a:pt x="7" y="29"/>
                      <a:pt x="7" y="29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43" name="Freeform 22"/>
              <p:cNvSpPr>
                <a:spLocks/>
              </p:cNvSpPr>
              <p:nvPr/>
            </p:nvSpPr>
            <p:spPr bwMode="auto">
              <a:xfrm>
                <a:off x="4157968" y="3676284"/>
                <a:ext cx="460047" cy="241472"/>
              </a:xfrm>
              <a:custGeom>
                <a:avLst/>
                <a:gdLst/>
                <a:ahLst/>
                <a:cxnLst>
                  <a:cxn ang="0">
                    <a:pos x="162" y="94"/>
                  </a:cxn>
                  <a:cxn ang="0">
                    <a:pos x="124" y="65"/>
                  </a:cxn>
                  <a:cxn ang="0">
                    <a:pos x="75" y="34"/>
                  </a:cxn>
                  <a:cxn ang="0">
                    <a:pos x="82" y="23"/>
                  </a:cxn>
                  <a:cxn ang="0">
                    <a:pos x="56" y="20"/>
                  </a:cxn>
                  <a:cxn ang="0">
                    <a:pos x="32" y="16"/>
                  </a:cxn>
                  <a:cxn ang="0">
                    <a:pos x="2" y="2"/>
                  </a:cxn>
                  <a:cxn ang="0">
                    <a:pos x="19" y="20"/>
                  </a:cxn>
                  <a:cxn ang="0">
                    <a:pos x="35" y="20"/>
                  </a:cxn>
                  <a:cxn ang="0">
                    <a:pos x="53" y="34"/>
                  </a:cxn>
                  <a:cxn ang="0">
                    <a:pos x="67" y="45"/>
                  </a:cxn>
                  <a:cxn ang="0">
                    <a:pos x="77" y="50"/>
                  </a:cxn>
                  <a:cxn ang="0">
                    <a:pos x="93" y="59"/>
                  </a:cxn>
                  <a:cxn ang="0">
                    <a:pos x="115" y="73"/>
                  </a:cxn>
                  <a:cxn ang="0">
                    <a:pos x="129" y="86"/>
                  </a:cxn>
                  <a:cxn ang="0">
                    <a:pos x="149" y="91"/>
                  </a:cxn>
                  <a:cxn ang="0">
                    <a:pos x="162" y="94"/>
                  </a:cxn>
                  <a:cxn ang="0">
                    <a:pos x="162" y="94"/>
                  </a:cxn>
                </a:cxnLst>
                <a:rect l="0" t="0" r="r" b="b"/>
                <a:pathLst>
                  <a:path w="162" h="97">
                    <a:moveTo>
                      <a:pt x="162" y="94"/>
                    </a:moveTo>
                    <a:cubicBezTo>
                      <a:pt x="149" y="82"/>
                      <a:pt x="135" y="71"/>
                      <a:pt x="124" y="65"/>
                    </a:cubicBezTo>
                    <a:cubicBezTo>
                      <a:pt x="91" y="46"/>
                      <a:pt x="94" y="33"/>
                      <a:pt x="75" y="34"/>
                    </a:cubicBezTo>
                    <a:cubicBezTo>
                      <a:pt x="82" y="28"/>
                      <a:pt x="82" y="23"/>
                      <a:pt x="82" y="23"/>
                    </a:cubicBezTo>
                    <a:cubicBezTo>
                      <a:pt x="64" y="34"/>
                      <a:pt x="56" y="20"/>
                      <a:pt x="56" y="20"/>
                    </a:cubicBezTo>
                    <a:cubicBezTo>
                      <a:pt x="50" y="16"/>
                      <a:pt x="32" y="16"/>
                      <a:pt x="32" y="16"/>
                    </a:cubicBezTo>
                    <a:cubicBezTo>
                      <a:pt x="26" y="0"/>
                      <a:pt x="2" y="2"/>
                      <a:pt x="2" y="2"/>
                    </a:cubicBezTo>
                    <a:cubicBezTo>
                      <a:pt x="0" y="9"/>
                      <a:pt x="16" y="2"/>
                      <a:pt x="19" y="20"/>
                    </a:cubicBezTo>
                    <a:cubicBezTo>
                      <a:pt x="26" y="31"/>
                      <a:pt x="35" y="20"/>
                      <a:pt x="35" y="20"/>
                    </a:cubicBezTo>
                    <a:cubicBezTo>
                      <a:pt x="53" y="26"/>
                      <a:pt x="53" y="34"/>
                      <a:pt x="53" y="34"/>
                    </a:cubicBezTo>
                    <a:cubicBezTo>
                      <a:pt x="64" y="34"/>
                      <a:pt x="67" y="45"/>
                      <a:pt x="67" y="45"/>
                    </a:cubicBezTo>
                    <a:cubicBezTo>
                      <a:pt x="79" y="41"/>
                      <a:pt x="77" y="50"/>
                      <a:pt x="77" y="50"/>
                    </a:cubicBezTo>
                    <a:cubicBezTo>
                      <a:pt x="91" y="50"/>
                      <a:pt x="93" y="59"/>
                      <a:pt x="93" y="59"/>
                    </a:cubicBezTo>
                    <a:cubicBezTo>
                      <a:pt x="96" y="67"/>
                      <a:pt x="107" y="60"/>
                      <a:pt x="115" y="73"/>
                    </a:cubicBezTo>
                    <a:cubicBezTo>
                      <a:pt x="128" y="71"/>
                      <a:pt x="129" y="86"/>
                      <a:pt x="129" y="86"/>
                    </a:cubicBezTo>
                    <a:cubicBezTo>
                      <a:pt x="141" y="86"/>
                      <a:pt x="149" y="91"/>
                      <a:pt x="149" y="91"/>
                    </a:cubicBezTo>
                    <a:cubicBezTo>
                      <a:pt x="154" y="97"/>
                      <a:pt x="162" y="94"/>
                      <a:pt x="162" y="94"/>
                    </a:cubicBezTo>
                    <a:cubicBezTo>
                      <a:pt x="162" y="94"/>
                      <a:pt x="162" y="94"/>
                      <a:pt x="162" y="9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44" name="Freeform 21"/>
              <p:cNvSpPr>
                <a:spLocks/>
              </p:cNvSpPr>
              <p:nvPr/>
            </p:nvSpPr>
            <p:spPr bwMode="auto">
              <a:xfrm>
                <a:off x="3496480" y="3260415"/>
                <a:ext cx="58526" cy="124760"/>
              </a:xfrm>
              <a:custGeom>
                <a:avLst/>
                <a:gdLst/>
                <a:ahLst/>
                <a:cxnLst>
                  <a:cxn ang="0">
                    <a:pos x="3" y="48"/>
                  </a:cxn>
                  <a:cxn ang="0">
                    <a:pos x="18" y="27"/>
                  </a:cxn>
                  <a:cxn ang="0">
                    <a:pos x="8" y="4"/>
                  </a:cxn>
                  <a:cxn ang="0">
                    <a:pos x="0" y="23"/>
                  </a:cxn>
                  <a:cxn ang="0">
                    <a:pos x="3" y="48"/>
                  </a:cxn>
                  <a:cxn ang="0">
                    <a:pos x="3" y="48"/>
                  </a:cxn>
                </a:cxnLst>
                <a:rect l="0" t="0" r="r" b="b"/>
                <a:pathLst>
                  <a:path w="21" h="50">
                    <a:moveTo>
                      <a:pt x="3" y="48"/>
                    </a:moveTo>
                    <a:cubicBezTo>
                      <a:pt x="15" y="50"/>
                      <a:pt x="18" y="27"/>
                      <a:pt x="18" y="27"/>
                    </a:cubicBezTo>
                    <a:cubicBezTo>
                      <a:pt x="21" y="4"/>
                      <a:pt x="8" y="4"/>
                      <a:pt x="8" y="4"/>
                    </a:cubicBezTo>
                    <a:cubicBezTo>
                      <a:pt x="2" y="0"/>
                      <a:pt x="0" y="23"/>
                      <a:pt x="0" y="23"/>
                    </a:cubicBezTo>
                    <a:cubicBezTo>
                      <a:pt x="5" y="32"/>
                      <a:pt x="3" y="48"/>
                      <a:pt x="3" y="48"/>
                    </a:cubicBezTo>
                    <a:cubicBezTo>
                      <a:pt x="3" y="48"/>
                      <a:pt x="3" y="48"/>
                      <a:pt x="3" y="48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45" name="Freeform 20"/>
              <p:cNvSpPr>
                <a:spLocks/>
              </p:cNvSpPr>
              <p:nvPr/>
            </p:nvSpPr>
            <p:spPr bwMode="auto">
              <a:xfrm>
                <a:off x="3587672" y="3446885"/>
                <a:ext cx="579823" cy="277694"/>
              </a:xfrm>
              <a:custGeom>
                <a:avLst/>
                <a:gdLst/>
                <a:ahLst/>
                <a:cxnLst>
                  <a:cxn ang="0">
                    <a:pos x="117" y="44"/>
                  </a:cxn>
                  <a:cxn ang="0">
                    <a:pos x="80" y="26"/>
                  </a:cxn>
                  <a:cxn ang="0">
                    <a:pos x="51" y="17"/>
                  </a:cxn>
                  <a:cxn ang="0">
                    <a:pos x="36" y="0"/>
                  </a:cxn>
                  <a:cxn ang="0">
                    <a:pos x="31" y="9"/>
                  </a:cxn>
                  <a:cxn ang="0">
                    <a:pos x="40" y="22"/>
                  </a:cxn>
                  <a:cxn ang="0">
                    <a:pos x="65" y="44"/>
                  </a:cxn>
                  <a:cxn ang="0">
                    <a:pos x="91" y="56"/>
                  </a:cxn>
                  <a:cxn ang="0">
                    <a:pos x="120" y="74"/>
                  </a:cxn>
                  <a:cxn ang="0">
                    <a:pos x="127" y="94"/>
                  </a:cxn>
                  <a:cxn ang="0">
                    <a:pos x="153" y="92"/>
                  </a:cxn>
                  <a:cxn ang="0">
                    <a:pos x="157" y="111"/>
                  </a:cxn>
                  <a:cxn ang="0">
                    <a:pos x="157" y="111"/>
                  </a:cxn>
                  <a:cxn ang="0">
                    <a:pos x="181" y="110"/>
                  </a:cxn>
                  <a:cxn ang="0">
                    <a:pos x="181" y="110"/>
                  </a:cxn>
                  <a:cxn ang="0">
                    <a:pos x="180" y="95"/>
                  </a:cxn>
                  <a:cxn ang="0">
                    <a:pos x="197" y="103"/>
                  </a:cxn>
                  <a:cxn ang="0">
                    <a:pos x="205" y="91"/>
                  </a:cxn>
                  <a:cxn ang="0">
                    <a:pos x="182" y="86"/>
                  </a:cxn>
                  <a:cxn ang="0">
                    <a:pos x="158" y="59"/>
                  </a:cxn>
                  <a:cxn ang="0">
                    <a:pos x="150" y="48"/>
                  </a:cxn>
                  <a:cxn ang="0">
                    <a:pos x="126" y="21"/>
                  </a:cxn>
                  <a:cxn ang="0">
                    <a:pos x="120" y="11"/>
                  </a:cxn>
                  <a:cxn ang="0">
                    <a:pos x="118" y="31"/>
                  </a:cxn>
                  <a:cxn ang="0">
                    <a:pos x="117" y="44"/>
                  </a:cxn>
                  <a:cxn ang="0">
                    <a:pos x="117" y="44"/>
                  </a:cxn>
                </a:cxnLst>
                <a:rect l="0" t="0" r="r" b="b"/>
                <a:pathLst>
                  <a:path w="205" h="111">
                    <a:moveTo>
                      <a:pt x="117" y="44"/>
                    </a:moveTo>
                    <a:cubicBezTo>
                      <a:pt x="98" y="41"/>
                      <a:pt x="80" y="26"/>
                      <a:pt x="80" y="26"/>
                    </a:cubicBezTo>
                    <a:cubicBezTo>
                      <a:pt x="75" y="11"/>
                      <a:pt x="51" y="17"/>
                      <a:pt x="51" y="17"/>
                    </a:cubicBezTo>
                    <a:cubicBezTo>
                      <a:pt x="47" y="2"/>
                      <a:pt x="36" y="0"/>
                      <a:pt x="36" y="0"/>
                    </a:cubicBezTo>
                    <a:cubicBezTo>
                      <a:pt x="32" y="0"/>
                      <a:pt x="31" y="9"/>
                      <a:pt x="31" y="9"/>
                    </a:cubicBezTo>
                    <a:cubicBezTo>
                      <a:pt x="0" y="4"/>
                      <a:pt x="40" y="22"/>
                      <a:pt x="40" y="22"/>
                    </a:cubicBezTo>
                    <a:cubicBezTo>
                      <a:pt x="61" y="34"/>
                      <a:pt x="65" y="44"/>
                      <a:pt x="65" y="44"/>
                    </a:cubicBezTo>
                    <a:cubicBezTo>
                      <a:pt x="91" y="48"/>
                      <a:pt x="91" y="56"/>
                      <a:pt x="91" y="56"/>
                    </a:cubicBezTo>
                    <a:cubicBezTo>
                      <a:pt x="116" y="66"/>
                      <a:pt x="120" y="74"/>
                      <a:pt x="120" y="74"/>
                    </a:cubicBezTo>
                    <a:cubicBezTo>
                      <a:pt x="133" y="81"/>
                      <a:pt x="127" y="94"/>
                      <a:pt x="127" y="94"/>
                    </a:cubicBezTo>
                    <a:cubicBezTo>
                      <a:pt x="132" y="98"/>
                      <a:pt x="138" y="86"/>
                      <a:pt x="153" y="92"/>
                    </a:cubicBezTo>
                    <a:cubicBezTo>
                      <a:pt x="189" y="96"/>
                      <a:pt x="157" y="111"/>
                      <a:pt x="157" y="111"/>
                    </a:cubicBezTo>
                    <a:cubicBezTo>
                      <a:pt x="157" y="111"/>
                      <a:pt x="157" y="111"/>
                      <a:pt x="157" y="111"/>
                    </a:cubicBezTo>
                    <a:cubicBezTo>
                      <a:pt x="181" y="110"/>
                      <a:pt x="181" y="110"/>
                      <a:pt x="181" y="110"/>
                    </a:cubicBezTo>
                    <a:cubicBezTo>
                      <a:pt x="181" y="110"/>
                      <a:pt x="181" y="110"/>
                      <a:pt x="181" y="110"/>
                    </a:cubicBezTo>
                    <a:cubicBezTo>
                      <a:pt x="171" y="97"/>
                      <a:pt x="180" y="95"/>
                      <a:pt x="180" y="95"/>
                    </a:cubicBezTo>
                    <a:cubicBezTo>
                      <a:pt x="194" y="97"/>
                      <a:pt x="197" y="103"/>
                      <a:pt x="197" y="103"/>
                    </a:cubicBezTo>
                    <a:cubicBezTo>
                      <a:pt x="196" y="96"/>
                      <a:pt x="205" y="91"/>
                      <a:pt x="205" y="91"/>
                    </a:cubicBezTo>
                    <a:cubicBezTo>
                      <a:pt x="188" y="96"/>
                      <a:pt x="182" y="86"/>
                      <a:pt x="182" y="86"/>
                    </a:cubicBezTo>
                    <a:cubicBezTo>
                      <a:pt x="174" y="72"/>
                      <a:pt x="158" y="59"/>
                      <a:pt x="158" y="59"/>
                    </a:cubicBezTo>
                    <a:cubicBezTo>
                      <a:pt x="157" y="52"/>
                      <a:pt x="150" y="48"/>
                      <a:pt x="150" y="48"/>
                    </a:cubicBezTo>
                    <a:cubicBezTo>
                      <a:pt x="146" y="33"/>
                      <a:pt x="126" y="21"/>
                      <a:pt x="126" y="21"/>
                    </a:cubicBezTo>
                    <a:cubicBezTo>
                      <a:pt x="120" y="20"/>
                      <a:pt x="120" y="11"/>
                      <a:pt x="120" y="11"/>
                    </a:cubicBezTo>
                    <a:cubicBezTo>
                      <a:pt x="104" y="25"/>
                      <a:pt x="118" y="31"/>
                      <a:pt x="118" y="31"/>
                    </a:cubicBezTo>
                    <a:cubicBezTo>
                      <a:pt x="124" y="44"/>
                      <a:pt x="117" y="44"/>
                      <a:pt x="117" y="44"/>
                    </a:cubicBezTo>
                    <a:cubicBezTo>
                      <a:pt x="117" y="44"/>
                      <a:pt x="117" y="44"/>
                      <a:pt x="117" y="4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46" name="Freeform 19"/>
              <p:cNvSpPr>
                <a:spLocks/>
              </p:cNvSpPr>
              <p:nvPr/>
            </p:nvSpPr>
            <p:spPr bwMode="auto">
              <a:xfrm>
                <a:off x="3561812" y="3418713"/>
                <a:ext cx="63971" cy="46953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9" y="6"/>
                  </a:cxn>
                  <a:cxn ang="0">
                    <a:pos x="19" y="6"/>
                  </a:cxn>
                  <a:cxn ang="0">
                    <a:pos x="23" y="17"/>
                  </a:cxn>
                  <a:cxn ang="0">
                    <a:pos x="23" y="17"/>
                  </a:cxn>
                  <a:cxn ang="0">
                    <a:pos x="14" y="7"/>
                  </a:cxn>
                  <a:cxn ang="0">
                    <a:pos x="0" y="2"/>
                  </a:cxn>
                  <a:cxn ang="0">
                    <a:pos x="0" y="2"/>
                  </a:cxn>
                </a:cxnLst>
                <a:rect l="0" t="0" r="r" b="b"/>
                <a:pathLst>
                  <a:path w="23" h="19">
                    <a:moveTo>
                      <a:pt x="0" y="2"/>
                    </a:moveTo>
                    <a:cubicBezTo>
                      <a:pt x="9" y="0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19" y="19"/>
                      <a:pt x="14" y="7"/>
                      <a:pt x="14" y="7"/>
                    </a:cubicBezTo>
                    <a:cubicBezTo>
                      <a:pt x="9" y="3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47" name="Freeform 18"/>
              <p:cNvSpPr>
                <a:spLocks/>
              </p:cNvSpPr>
              <p:nvPr/>
            </p:nvSpPr>
            <p:spPr bwMode="auto">
              <a:xfrm>
                <a:off x="3250123" y="3132971"/>
                <a:ext cx="231385" cy="165006"/>
              </a:xfrm>
              <a:custGeom>
                <a:avLst/>
                <a:gdLst/>
                <a:ahLst/>
                <a:cxnLst>
                  <a:cxn ang="0">
                    <a:pos x="32" y="37"/>
                  </a:cxn>
                  <a:cxn ang="0">
                    <a:pos x="13" y="24"/>
                  </a:cxn>
                  <a:cxn ang="0">
                    <a:pos x="0" y="6"/>
                  </a:cxn>
                  <a:cxn ang="0">
                    <a:pos x="11" y="31"/>
                  </a:cxn>
                  <a:cxn ang="0">
                    <a:pos x="39" y="53"/>
                  </a:cxn>
                  <a:cxn ang="0">
                    <a:pos x="66" y="64"/>
                  </a:cxn>
                  <a:cxn ang="0">
                    <a:pos x="82" y="51"/>
                  </a:cxn>
                  <a:cxn ang="0">
                    <a:pos x="64" y="51"/>
                  </a:cxn>
                  <a:cxn ang="0">
                    <a:pos x="47" y="50"/>
                  </a:cxn>
                  <a:cxn ang="0">
                    <a:pos x="47" y="50"/>
                  </a:cxn>
                  <a:cxn ang="0">
                    <a:pos x="32" y="37"/>
                  </a:cxn>
                </a:cxnLst>
                <a:rect l="0" t="0" r="r" b="b"/>
                <a:pathLst>
                  <a:path w="82" h="66">
                    <a:moveTo>
                      <a:pt x="32" y="37"/>
                    </a:moveTo>
                    <a:cubicBezTo>
                      <a:pt x="32" y="37"/>
                      <a:pt x="31" y="27"/>
                      <a:pt x="13" y="24"/>
                    </a:cubicBezTo>
                    <a:cubicBezTo>
                      <a:pt x="3" y="0"/>
                      <a:pt x="0" y="6"/>
                      <a:pt x="0" y="6"/>
                    </a:cubicBezTo>
                    <a:cubicBezTo>
                      <a:pt x="0" y="6"/>
                      <a:pt x="4" y="27"/>
                      <a:pt x="11" y="31"/>
                    </a:cubicBezTo>
                    <a:cubicBezTo>
                      <a:pt x="17" y="35"/>
                      <a:pt x="24" y="32"/>
                      <a:pt x="39" y="53"/>
                    </a:cubicBezTo>
                    <a:cubicBezTo>
                      <a:pt x="52" y="66"/>
                      <a:pt x="66" y="64"/>
                      <a:pt x="66" y="64"/>
                    </a:cubicBezTo>
                    <a:cubicBezTo>
                      <a:pt x="76" y="62"/>
                      <a:pt x="82" y="51"/>
                      <a:pt x="82" y="51"/>
                    </a:cubicBezTo>
                    <a:cubicBezTo>
                      <a:pt x="82" y="46"/>
                      <a:pt x="64" y="51"/>
                      <a:pt x="64" y="51"/>
                    </a:cubicBezTo>
                    <a:cubicBezTo>
                      <a:pt x="55" y="54"/>
                      <a:pt x="55" y="49"/>
                      <a:pt x="47" y="50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32" y="37"/>
                      <a:pt x="32" y="37"/>
                      <a:pt x="32" y="37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3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uk-UA" sz="8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48" name="Freeform 17"/>
              <p:cNvSpPr>
                <a:spLocks/>
              </p:cNvSpPr>
              <p:nvPr/>
            </p:nvSpPr>
            <p:spPr bwMode="auto">
              <a:xfrm>
                <a:off x="3111292" y="2668807"/>
                <a:ext cx="119776" cy="316597"/>
              </a:xfrm>
              <a:custGeom>
                <a:avLst/>
                <a:gdLst/>
                <a:ahLst/>
                <a:cxnLst>
                  <a:cxn ang="0">
                    <a:pos x="29" y="126"/>
                  </a:cxn>
                  <a:cxn ang="0">
                    <a:pos x="15" y="88"/>
                  </a:cxn>
                  <a:cxn ang="0">
                    <a:pos x="11" y="51"/>
                  </a:cxn>
                  <a:cxn ang="0">
                    <a:pos x="0" y="48"/>
                  </a:cxn>
                  <a:cxn ang="0">
                    <a:pos x="25" y="23"/>
                  </a:cxn>
                  <a:cxn ang="0">
                    <a:pos x="37" y="16"/>
                  </a:cxn>
                  <a:cxn ang="0">
                    <a:pos x="35" y="35"/>
                  </a:cxn>
                  <a:cxn ang="0">
                    <a:pos x="35" y="57"/>
                  </a:cxn>
                  <a:cxn ang="0">
                    <a:pos x="32" y="99"/>
                  </a:cxn>
                  <a:cxn ang="0">
                    <a:pos x="29" y="126"/>
                  </a:cxn>
                  <a:cxn ang="0">
                    <a:pos x="29" y="126"/>
                  </a:cxn>
                </a:cxnLst>
                <a:rect l="0" t="0" r="r" b="b"/>
                <a:pathLst>
                  <a:path w="42" h="126">
                    <a:moveTo>
                      <a:pt x="29" y="126"/>
                    </a:moveTo>
                    <a:cubicBezTo>
                      <a:pt x="5" y="120"/>
                      <a:pt x="15" y="88"/>
                      <a:pt x="15" y="88"/>
                    </a:cubicBezTo>
                    <a:cubicBezTo>
                      <a:pt x="31" y="58"/>
                      <a:pt x="11" y="51"/>
                      <a:pt x="11" y="51"/>
                    </a:cubicBezTo>
                    <a:cubicBezTo>
                      <a:pt x="9" y="45"/>
                      <a:pt x="0" y="48"/>
                      <a:pt x="0" y="48"/>
                    </a:cubicBezTo>
                    <a:cubicBezTo>
                      <a:pt x="17" y="41"/>
                      <a:pt x="25" y="23"/>
                      <a:pt x="25" y="23"/>
                    </a:cubicBezTo>
                    <a:cubicBezTo>
                      <a:pt x="32" y="0"/>
                      <a:pt x="37" y="16"/>
                      <a:pt x="37" y="16"/>
                    </a:cubicBezTo>
                    <a:cubicBezTo>
                      <a:pt x="40" y="28"/>
                      <a:pt x="28" y="36"/>
                      <a:pt x="35" y="35"/>
                    </a:cubicBezTo>
                    <a:cubicBezTo>
                      <a:pt x="42" y="37"/>
                      <a:pt x="28" y="51"/>
                      <a:pt x="35" y="57"/>
                    </a:cubicBezTo>
                    <a:cubicBezTo>
                      <a:pt x="32" y="63"/>
                      <a:pt x="36" y="92"/>
                      <a:pt x="32" y="99"/>
                    </a:cubicBezTo>
                    <a:cubicBezTo>
                      <a:pt x="28" y="106"/>
                      <a:pt x="29" y="126"/>
                      <a:pt x="29" y="126"/>
                    </a:cubicBezTo>
                    <a:cubicBezTo>
                      <a:pt x="29" y="126"/>
                      <a:pt x="29" y="126"/>
                      <a:pt x="29" y="12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49" name="Freeform 43"/>
              <p:cNvSpPr>
                <a:spLocks/>
              </p:cNvSpPr>
              <p:nvPr/>
            </p:nvSpPr>
            <p:spPr bwMode="auto">
              <a:xfrm>
                <a:off x="5220976" y="3505911"/>
                <a:ext cx="894234" cy="1097357"/>
              </a:xfrm>
              <a:custGeom>
                <a:avLst/>
                <a:gdLst/>
                <a:ahLst/>
                <a:cxnLst>
                  <a:cxn ang="0">
                    <a:pos x="26" y="135"/>
                  </a:cxn>
                  <a:cxn ang="0">
                    <a:pos x="44" y="135"/>
                  </a:cxn>
                  <a:cxn ang="0">
                    <a:pos x="40" y="180"/>
                  </a:cxn>
                  <a:cxn ang="0">
                    <a:pos x="48" y="205"/>
                  </a:cxn>
                  <a:cxn ang="0">
                    <a:pos x="34" y="230"/>
                  </a:cxn>
                  <a:cxn ang="0">
                    <a:pos x="14" y="244"/>
                  </a:cxn>
                  <a:cxn ang="0">
                    <a:pos x="15" y="270"/>
                  </a:cxn>
                  <a:cxn ang="0">
                    <a:pos x="29" y="289"/>
                  </a:cxn>
                  <a:cxn ang="0">
                    <a:pos x="54" y="314"/>
                  </a:cxn>
                  <a:cxn ang="0">
                    <a:pos x="85" y="330"/>
                  </a:cxn>
                  <a:cxn ang="0">
                    <a:pos x="91" y="347"/>
                  </a:cxn>
                  <a:cxn ang="0">
                    <a:pos x="75" y="361"/>
                  </a:cxn>
                  <a:cxn ang="0">
                    <a:pos x="59" y="385"/>
                  </a:cxn>
                  <a:cxn ang="0">
                    <a:pos x="94" y="415"/>
                  </a:cxn>
                  <a:cxn ang="0">
                    <a:pos x="87" y="439"/>
                  </a:cxn>
                  <a:cxn ang="0">
                    <a:pos x="123" y="434"/>
                  </a:cxn>
                  <a:cxn ang="0">
                    <a:pos x="220" y="389"/>
                  </a:cxn>
                  <a:cxn ang="0">
                    <a:pos x="230" y="358"/>
                  </a:cxn>
                  <a:cxn ang="0">
                    <a:pos x="229" y="331"/>
                  </a:cxn>
                  <a:cxn ang="0">
                    <a:pos x="265" y="281"/>
                  </a:cxn>
                  <a:cxn ang="0">
                    <a:pos x="285" y="255"/>
                  </a:cxn>
                  <a:cxn ang="0">
                    <a:pos x="312" y="235"/>
                  </a:cxn>
                  <a:cxn ang="0">
                    <a:pos x="312" y="223"/>
                  </a:cxn>
                  <a:cxn ang="0">
                    <a:pos x="296" y="207"/>
                  </a:cxn>
                  <a:cxn ang="0">
                    <a:pos x="253" y="188"/>
                  </a:cxn>
                  <a:cxn ang="0">
                    <a:pos x="215" y="140"/>
                  </a:cxn>
                  <a:cxn ang="0">
                    <a:pos x="204" y="96"/>
                  </a:cxn>
                  <a:cxn ang="0">
                    <a:pos x="195" y="67"/>
                  </a:cxn>
                  <a:cxn ang="0">
                    <a:pos x="172" y="46"/>
                  </a:cxn>
                  <a:cxn ang="0">
                    <a:pos x="161" y="18"/>
                  </a:cxn>
                  <a:cxn ang="0">
                    <a:pos x="145" y="6"/>
                  </a:cxn>
                  <a:cxn ang="0">
                    <a:pos x="106" y="14"/>
                  </a:cxn>
                  <a:cxn ang="0">
                    <a:pos x="102" y="33"/>
                  </a:cxn>
                  <a:cxn ang="0">
                    <a:pos x="78" y="70"/>
                  </a:cxn>
                  <a:cxn ang="0">
                    <a:pos x="58" y="86"/>
                  </a:cxn>
                  <a:cxn ang="0">
                    <a:pos x="37" y="91"/>
                  </a:cxn>
                  <a:cxn ang="0">
                    <a:pos x="15" y="104"/>
                  </a:cxn>
                  <a:cxn ang="0">
                    <a:pos x="19" y="127"/>
                  </a:cxn>
                </a:cxnLst>
                <a:rect l="0" t="0" r="r" b="b"/>
                <a:pathLst>
                  <a:path w="316" h="439">
                    <a:moveTo>
                      <a:pt x="19" y="127"/>
                    </a:moveTo>
                    <a:cubicBezTo>
                      <a:pt x="34" y="131"/>
                      <a:pt x="26" y="135"/>
                      <a:pt x="26" y="135"/>
                    </a:cubicBezTo>
                    <a:cubicBezTo>
                      <a:pt x="20" y="141"/>
                      <a:pt x="30" y="145"/>
                      <a:pt x="31" y="137"/>
                    </a:cubicBezTo>
                    <a:cubicBezTo>
                      <a:pt x="37" y="131"/>
                      <a:pt x="44" y="135"/>
                      <a:pt x="44" y="135"/>
                    </a:cubicBezTo>
                    <a:cubicBezTo>
                      <a:pt x="44" y="138"/>
                      <a:pt x="33" y="144"/>
                      <a:pt x="37" y="155"/>
                    </a:cubicBezTo>
                    <a:cubicBezTo>
                      <a:pt x="32" y="180"/>
                      <a:pt x="40" y="180"/>
                      <a:pt x="40" y="180"/>
                    </a:cubicBezTo>
                    <a:cubicBezTo>
                      <a:pt x="50" y="182"/>
                      <a:pt x="51" y="193"/>
                      <a:pt x="51" y="193"/>
                    </a:cubicBezTo>
                    <a:cubicBezTo>
                      <a:pt x="55" y="202"/>
                      <a:pt x="48" y="205"/>
                      <a:pt x="48" y="205"/>
                    </a:cubicBezTo>
                    <a:cubicBezTo>
                      <a:pt x="40" y="206"/>
                      <a:pt x="48" y="220"/>
                      <a:pt x="48" y="220"/>
                    </a:cubicBezTo>
                    <a:cubicBezTo>
                      <a:pt x="55" y="237"/>
                      <a:pt x="34" y="230"/>
                      <a:pt x="34" y="230"/>
                    </a:cubicBezTo>
                    <a:cubicBezTo>
                      <a:pt x="21" y="215"/>
                      <a:pt x="14" y="226"/>
                      <a:pt x="14" y="226"/>
                    </a:cubicBezTo>
                    <a:cubicBezTo>
                      <a:pt x="5" y="237"/>
                      <a:pt x="14" y="244"/>
                      <a:pt x="14" y="244"/>
                    </a:cubicBezTo>
                    <a:cubicBezTo>
                      <a:pt x="24" y="252"/>
                      <a:pt x="14" y="255"/>
                      <a:pt x="14" y="255"/>
                    </a:cubicBezTo>
                    <a:cubicBezTo>
                      <a:pt x="0" y="257"/>
                      <a:pt x="15" y="270"/>
                      <a:pt x="15" y="270"/>
                    </a:cubicBezTo>
                    <a:cubicBezTo>
                      <a:pt x="16" y="279"/>
                      <a:pt x="21" y="278"/>
                      <a:pt x="21" y="278"/>
                    </a:cubicBezTo>
                    <a:cubicBezTo>
                      <a:pt x="28" y="278"/>
                      <a:pt x="29" y="289"/>
                      <a:pt x="29" y="289"/>
                    </a:cubicBezTo>
                    <a:cubicBezTo>
                      <a:pt x="33" y="297"/>
                      <a:pt x="39" y="308"/>
                      <a:pt x="39" y="308"/>
                    </a:cubicBezTo>
                    <a:cubicBezTo>
                      <a:pt x="49" y="305"/>
                      <a:pt x="54" y="314"/>
                      <a:pt x="54" y="314"/>
                    </a:cubicBezTo>
                    <a:cubicBezTo>
                      <a:pt x="58" y="321"/>
                      <a:pt x="62" y="308"/>
                      <a:pt x="69" y="319"/>
                    </a:cubicBezTo>
                    <a:cubicBezTo>
                      <a:pt x="77" y="320"/>
                      <a:pt x="85" y="330"/>
                      <a:pt x="85" y="330"/>
                    </a:cubicBezTo>
                    <a:cubicBezTo>
                      <a:pt x="103" y="329"/>
                      <a:pt x="97" y="340"/>
                      <a:pt x="97" y="340"/>
                    </a:cubicBezTo>
                    <a:cubicBezTo>
                      <a:pt x="79" y="344"/>
                      <a:pt x="91" y="347"/>
                      <a:pt x="91" y="347"/>
                    </a:cubicBezTo>
                    <a:cubicBezTo>
                      <a:pt x="91" y="347"/>
                      <a:pt x="99" y="351"/>
                      <a:pt x="85" y="354"/>
                    </a:cubicBezTo>
                    <a:cubicBezTo>
                      <a:pt x="78" y="353"/>
                      <a:pt x="87" y="365"/>
                      <a:pt x="75" y="361"/>
                    </a:cubicBezTo>
                    <a:cubicBezTo>
                      <a:pt x="54" y="363"/>
                      <a:pt x="65" y="373"/>
                      <a:pt x="65" y="373"/>
                    </a:cubicBezTo>
                    <a:cubicBezTo>
                      <a:pt x="70" y="380"/>
                      <a:pt x="59" y="385"/>
                      <a:pt x="59" y="385"/>
                    </a:cubicBezTo>
                    <a:cubicBezTo>
                      <a:pt x="78" y="389"/>
                      <a:pt x="78" y="405"/>
                      <a:pt x="78" y="405"/>
                    </a:cubicBezTo>
                    <a:cubicBezTo>
                      <a:pt x="99" y="405"/>
                      <a:pt x="94" y="415"/>
                      <a:pt x="94" y="415"/>
                    </a:cubicBezTo>
                    <a:cubicBezTo>
                      <a:pt x="96" y="422"/>
                      <a:pt x="89" y="423"/>
                      <a:pt x="89" y="423"/>
                    </a:cubicBezTo>
                    <a:cubicBezTo>
                      <a:pt x="72" y="426"/>
                      <a:pt x="87" y="439"/>
                      <a:pt x="87" y="439"/>
                    </a:cubicBezTo>
                    <a:cubicBezTo>
                      <a:pt x="89" y="437"/>
                      <a:pt x="92" y="435"/>
                      <a:pt x="95" y="434"/>
                    </a:cubicBezTo>
                    <a:cubicBezTo>
                      <a:pt x="95" y="434"/>
                      <a:pt x="110" y="418"/>
                      <a:pt x="123" y="434"/>
                    </a:cubicBezTo>
                    <a:cubicBezTo>
                      <a:pt x="123" y="434"/>
                      <a:pt x="130" y="415"/>
                      <a:pt x="150" y="395"/>
                    </a:cubicBezTo>
                    <a:cubicBezTo>
                      <a:pt x="180" y="397"/>
                      <a:pt x="191" y="384"/>
                      <a:pt x="220" y="389"/>
                    </a:cubicBezTo>
                    <a:cubicBezTo>
                      <a:pt x="220" y="389"/>
                      <a:pt x="224" y="387"/>
                      <a:pt x="230" y="384"/>
                    </a:cubicBezTo>
                    <a:cubicBezTo>
                      <a:pt x="230" y="372"/>
                      <a:pt x="221" y="366"/>
                      <a:pt x="230" y="358"/>
                    </a:cubicBezTo>
                    <a:cubicBezTo>
                      <a:pt x="237" y="355"/>
                      <a:pt x="242" y="345"/>
                      <a:pt x="230" y="346"/>
                    </a:cubicBezTo>
                    <a:cubicBezTo>
                      <a:pt x="220" y="347"/>
                      <a:pt x="229" y="331"/>
                      <a:pt x="229" y="331"/>
                    </a:cubicBezTo>
                    <a:cubicBezTo>
                      <a:pt x="233" y="325"/>
                      <a:pt x="224" y="299"/>
                      <a:pt x="238" y="288"/>
                    </a:cubicBezTo>
                    <a:cubicBezTo>
                      <a:pt x="249" y="279"/>
                      <a:pt x="254" y="285"/>
                      <a:pt x="265" y="281"/>
                    </a:cubicBezTo>
                    <a:cubicBezTo>
                      <a:pt x="278" y="275"/>
                      <a:pt x="268" y="268"/>
                      <a:pt x="278" y="269"/>
                    </a:cubicBezTo>
                    <a:cubicBezTo>
                      <a:pt x="288" y="270"/>
                      <a:pt x="285" y="255"/>
                      <a:pt x="285" y="255"/>
                    </a:cubicBezTo>
                    <a:cubicBezTo>
                      <a:pt x="283" y="230"/>
                      <a:pt x="303" y="234"/>
                      <a:pt x="303" y="234"/>
                    </a:cubicBezTo>
                    <a:cubicBezTo>
                      <a:pt x="306" y="234"/>
                      <a:pt x="309" y="235"/>
                      <a:pt x="312" y="235"/>
                    </a:cubicBezTo>
                    <a:cubicBezTo>
                      <a:pt x="312" y="235"/>
                      <a:pt x="312" y="235"/>
                      <a:pt x="312" y="235"/>
                    </a:cubicBezTo>
                    <a:cubicBezTo>
                      <a:pt x="312" y="223"/>
                      <a:pt x="312" y="223"/>
                      <a:pt x="312" y="223"/>
                    </a:cubicBezTo>
                    <a:cubicBezTo>
                      <a:pt x="312" y="223"/>
                      <a:pt x="312" y="223"/>
                      <a:pt x="312" y="223"/>
                    </a:cubicBezTo>
                    <a:cubicBezTo>
                      <a:pt x="312" y="223"/>
                      <a:pt x="316" y="208"/>
                      <a:pt x="296" y="207"/>
                    </a:cubicBezTo>
                    <a:cubicBezTo>
                      <a:pt x="296" y="207"/>
                      <a:pt x="283" y="212"/>
                      <a:pt x="279" y="201"/>
                    </a:cubicBezTo>
                    <a:cubicBezTo>
                      <a:pt x="279" y="201"/>
                      <a:pt x="289" y="193"/>
                      <a:pt x="253" y="188"/>
                    </a:cubicBezTo>
                    <a:cubicBezTo>
                      <a:pt x="253" y="188"/>
                      <a:pt x="257" y="172"/>
                      <a:pt x="231" y="149"/>
                    </a:cubicBezTo>
                    <a:cubicBezTo>
                      <a:pt x="231" y="149"/>
                      <a:pt x="233" y="141"/>
                      <a:pt x="215" y="140"/>
                    </a:cubicBezTo>
                    <a:cubicBezTo>
                      <a:pt x="216" y="124"/>
                      <a:pt x="205" y="130"/>
                      <a:pt x="206" y="117"/>
                    </a:cubicBezTo>
                    <a:cubicBezTo>
                      <a:pt x="206" y="117"/>
                      <a:pt x="198" y="113"/>
                      <a:pt x="204" y="96"/>
                    </a:cubicBezTo>
                    <a:cubicBezTo>
                      <a:pt x="211" y="92"/>
                      <a:pt x="198" y="88"/>
                      <a:pt x="202" y="83"/>
                    </a:cubicBezTo>
                    <a:cubicBezTo>
                      <a:pt x="202" y="83"/>
                      <a:pt x="214" y="81"/>
                      <a:pt x="195" y="67"/>
                    </a:cubicBezTo>
                    <a:cubicBezTo>
                      <a:pt x="195" y="67"/>
                      <a:pt x="198" y="54"/>
                      <a:pt x="181" y="54"/>
                    </a:cubicBezTo>
                    <a:cubicBezTo>
                      <a:pt x="181" y="54"/>
                      <a:pt x="159" y="55"/>
                      <a:pt x="172" y="46"/>
                    </a:cubicBezTo>
                    <a:cubicBezTo>
                      <a:pt x="182" y="43"/>
                      <a:pt x="170" y="39"/>
                      <a:pt x="172" y="30"/>
                    </a:cubicBezTo>
                    <a:cubicBezTo>
                      <a:pt x="172" y="30"/>
                      <a:pt x="175" y="11"/>
                      <a:pt x="161" y="18"/>
                    </a:cubicBezTo>
                    <a:cubicBezTo>
                      <a:pt x="161" y="18"/>
                      <a:pt x="151" y="20"/>
                      <a:pt x="153" y="14"/>
                    </a:cubicBezTo>
                    <a:cubicBezTo>
                      <a:pt x="153" y="14"/>
                      <a:pt x="155" y="7"/>
                      <a:pt x="145" y="6"/>
                    </a:cubicBezTo>
                    <a:cubicBezTo>
                      <a:pt x="138" y="11"/>
                      <a:pt x="122" y="9"/>
                      <a:pt x="122" y="9"/>
                    </a:cubicBezTo>
                    <a:cubicBezTo>
                      <a:pt x="111" y="0"/>
                      <a:pt x="106" y="14"/>
                      <a:pt x="106" y="14"/>
                    </a:cubicBezTo>
                    <a:cubicBezTo>
                      <a:pt x="103" y="20"/>
                      <a:pt x="117" y="12"/>
                      <a:pt x="117" y="19"/>
                    </a:cubicBezTo>
                    <a:cubicBezTo>
                      <a:pt x="117" y="28"/>
                      <a:pt x="102" y="33"/>
                      <a:pt x="102" y="33"/>
                    </a:cubicBezTo>
                    <a:cubicBezTo>
                      <a:pt x="84" y="47"/>
                      <a:pt x="84" y="55"/>
                      <a:pt x="84" y="55"/>
                    </a:cubicBezTo>
                    <a:cubicBezTo>
                      <a:pt x="90" y="66"/>
                      <a:pt x="78" y="70"/>
                      <a:pt x="78" y="70"/>
                    </a:cubicBezTo>
                    <a:cubicBezTo>
                      <a:pt x="65" y="76"/>
                      <a:pt x="70" y="87"/>
                      <a:pt x="70" y="87"/>
                    </a:cubicBezTo>
                    <a:cubicBezTo>
                      <a:pt x="64" y="80"/>
                      <a:pt x="58" y="86"/>
                      <a:pt x="58" y="86"/>
                    </a:cubicBezTo>
                    <a:cubicBezTo>
                      <a:pt x="47" y="91"/>
                      <a:pt x="52" y="97"/>
                      <a:pt x="52" y="97"/>
                    </a:cubicBezTo>
                    <a:cubicBezTo>
                      <a:pt x="44" y="97"/>
                      <a:pt x="37" y="91"/>
                      <a:pt x="37" y="91"/>
                    </a:cubicBezTo>
                    <a:cubicBezTo>
                      <a:pt x="34" y="92"/>
                      <a:pt x="33" y="101"/>
                      <a:pt x="28" y="98"/>
                    </a:cubicBezTo>
                    <a:cubicBezTo>
                      <a:pt x="13" y="91"/>
                      <a:pt x="15" y="104"/>
                      <a:pt x="15" y="104"/>
                    </a:cubicBezTo>
                    <a:cubicBezTo>
                      <a:pt x="14" y="113"/>
                      <a:pt x="22" y="110"/>
                      <a:pt x="19" y="127"/>
                    </a:cubicBezTo>
                    <a:cubicBezTo>
                      <a:pt x="19" y="127"/>
                      <a:pt x="19" y="127"/>
                      <a:pt x="19" y="127"/>
                    </a:cubicBezTo>
                    <a:close/>
                  </a:path>
                </a:pathLst>
              </a:custGeom>
              <a:solidFill>
                <a:srgbClr val="92D050">
                  <a:alpha val="87059"/>
                </a:srgbClr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defTabSz="912770">
                  <a:defRPr/>
                </a:pPr>
                <a:endParaRPr lang="uk-UA" sz="110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101" name="Oval 147"/>
            <p:cNvSpPr/>
            <p:nvPr/>
          </p:nvSpPr>
          <p:spPr bwMode="auto">
            <a:xfrm>
              <a:off x="5124994" y="2409362"/>
              <a:ext cx="142891" cy="142863"/>
            </a:xfrm>
            <a:prstGeom prst="ellipse">
              <a:avLst/>
            </a:prstGeom>
            <a:solidFill>
              <a:srgbClr val="92D05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eaLnBrk="0" hangingPunct="0">
                <a:defRPr/>
              </a:pPr>
              <a:endParaRPr lang="uk-UA" sz="1000" u="sng" dirty="0">
                <a:solidFill>
                  <a:prstClr val="black"/>
                </a:solidFill>
                <a:latin typeface="Calibri" panose="020F0502020204030204" pitchFamily="34" charset="0"/>
                <a:ea typeface="MS PGothic" pitchFamily="34" charset="-128"/>
              </a:endParaRPr>
            </a:p>
          </p:txBody>
        </p:sp>
        <p:sp>
          <p:nvSpPr>
            <p:cNvPr id="102" name="Freeform 164"/>
            <p:cNvSpPr>
              <a:spLocks noChangeAspect="1"/>
            </p:cNvSpPr>
            <p:nvPr/>
          </p:nvSpPr>
          <p:spPr bwMode="auto">
            <a:xfrm>
              <a:off x="8116178" y="3195111"/>
              <a:ext cx="871635" cy="971471"/>
            </a:xfrm>
            <a:custGeom>
              <a:avLst/>
              <a:gdLst>
                <a:gd name="connsiteX0" fmla="*/ 127000 w 828675"/>
                <a:gd name="connsiteY0" fmla="*/ 885825 h 885825"/>
                <a:gd name="connsiteX1" fmla="*/ 244475 w 828675"/>
                <a:gd name="connsiteY1" fmla="*/ 873125 h 885825"/>
                <a:gd name="connsiteX2" fmla="*/ 234950 w 828675"/>
                <a:gd name="connsiteY2" fmla="*/ 809625 h 885825"/>
                <a:gd name="connsiteX3" fmla="*/ 266700 w 828675"/>
                <a:gd name="connsiteY3" fmla="*/ 774700 h 885825"/>
                <a:gd name="connsiteX4" fmla="*/ 228600 w 828675"/>
                <a:gd name="connsiteY4" fmla="*/ 765175 h 885825"/>
                <a:gd name="connsiteX5" fmla="*/ 247650 w 828675"/>
                <a:gd name="connsiteY5" fmla="*/ 720725 h 885825"/>
                <a:gd name="connsiteX6" fmla="*/ 244475 w 828675"/>
                <a:gd name="connsiteY6" fmla="*/ 622300 h 885825"/>
                <a:gd name="connsiteX7" fmla="*/ 285750 w 828675"/>
                <a:gd name="connsiteY7" fmla="*/ 600075 h 885825"/>
                <a:gd name="connsiteX8" fmla="*/ 361950 w 828675"/>
                <a:gd name="connsiteY8" fmla="*/ 587375 h 885825"/>
                <a:gd name="connsiteX9" fmla="*/ 381000 w 828675"/>
                <a:gd name="connsiteY9" fmla="*/ 561975 h 885825"/>
                <a:gd name="connsiteX10" fmla="*/ 419100 w 828675"/>
                <a:gd name="connsiteY10" fmla="*/ 552450 h 885825"/>
                <a:gd name="connsiteX11" fmla="*/ 412750 w 828675"/>
                <a:gd name="connsiteY11" fmla="*/ 504825 h 885825"/>
                <a:gd name="connsiteX12" fmla="*/ 434975 w 828675"/>
                <a:gd name="connsiteY12" fmla="*/ 454025 h 885825"/>
                <a:gd name="connsiteX13" fmla="*/ 476250 w 828675"/>
                <a:gd name="connsiteY13" fmla="*/ 463550 h 885825"/>
                <a:gd name="connsiteX14" fmla="*/ 774700 w 828675"/>
                <a:gd name="connsiteY14" fmla="*/ 450850 h 885825"/>
                <a:gd name="connsiteX15" fmla="*/ 781050 w 828675"/>
                <a:gd name="connsiteY15" fmla="*/ 304800 h 885825"/>
                <a:gd name="connsiteX16" fmla="*/ 828675 w 828675"/>
                <a:gd name="connsiteY16" fmla="*/ 222250 h 885825"/>
                <a:gd name="connsiteX17" fmla="*/ 774700 w 828675"/>
                <a:gd name="connsiteY17" fmla="*/ 222250 h 885825"/>
                <a:gd name="connsiteX18" fmla="*/ 774700 w 828675"/>
                <a:gd name="connsiteY18" fmla="*/ 209550 h 885825"/>
                <a:gd name="connsiteX19" fmla="*/ 787400 w 828675"/>
                <a:gd name="connsiteY19" fmla="*/ 190500 h 885825"/>
                <a:gd name="connsiteX20" fmla="*/ 768350 w 828675"/>
                <a:gd name="connsiteY20" fmla="*/ 139700 h 885825"/>
                <a:gd name="connsiteX21" fmla="*/ 749300 w 828675"/>
                <a:gd name="connsiteY21" fmla="*/ 101600 h 885825"/>
                <a:gd name="connsiteX22" fmla="*/ 717550 w 828675"/>
                <a:gd name="connsiteY22" fmla="*/ 88900 h 885825"/>
                <a:gd name="connsiteX23" fmla="*/ 698500 w 828675"/>
                <a:gd name="connsiteY23" fmla="*/ 92075 h 885825"/>
                <a:gd name="connsiteX24" fmla="*/ 603250 w 828675"/>
                <a:gd name="connsiteY24" fmla="*/ 69850 h 885825"/>
                <a:gd name="connsiteX25" fmla="*/ 542925 w 828675"/>
                <a:gd name="connsiteY25" fmla="*/ 0 h 885825"/>
                <a:gd name="connsiteX26" fmla="*/ 520700 w 828675"/>
                <a:gd name="connsiteY26" fmla="*/ 47625 h 885825"/>
                <a:gd name="connsiteX27" fmla="*/ 454025 w 828675"/>
                <a:gd name="connsiteY27" fmla="*/ 63500 h 885825"/>
                <a:gd name="connsiteX28" fmla="*/ 419100 w 828675"/>
                <a:gd name="connsiteY28" fmla="*/ 12700 h 885825"/>
                <a:gd name="connsiteX29" fmla="*/ 381000 w 828675"/>
                <a:gd name="connsiteY29" fmla="*/ 44450 h 885825"/>
                <a:gd name="connsiteX30" fmla="*/ 314325 w 828675"/>
                <a:gd name="connsiteY30" fmla="*/ 76200 h 885825"/>
                <a:gd name="connsiteX31" fmla="*/ 276225 w 828675"/>
                <a:gd name="connsiteY31" fmla="*/ 117475 h 885825"/>
                <a:gd name="connsiteX32" fmla="*/ 241300 w 828675"/>
                <a:gd name="connsiteY32" fmla="*/ 203200 h 885825"/>
                <a:gd name="connsiteX33" fmla="*/ 196850 w 828675"/>
                <a:gd name="connsiteY33" fmla="*/ 228600 h 885825"/>
                <a:gd name="connsiteX34" fmla="*/ 149225 w 828675"/>
                <a:gd name="connsiteY34" fmla="*/ 203200 h 885825"/>
                <a:gd name="connsiteX35" fmla="*/ 95250 w 828675"/>
                <a:gd name="connsiteY35" fmla="*/ 247650 h 885825"/>
                <a:gd name="connsiteX36" fmla="*/ 60325 w 828675"/>
                <a:gd name="connsiteY36" fmla="*/ 279400 h 885825"/>
                <a:gd name="connsiteX37" fmla="*/ 85725 w 828675"/>
                <a:gd name="connsiteY37" fmla="*/ 323850 h 885825"/>
                <a:gd name="connsiteX38" fmla="*/ 104775 w 828675"/>
                <a:gd name="connsiteY38" fmla="*/ 349250 h 885825"/>
                <a:gd name="connsiteX39" fmla="*/ 95250 w 828675"/>
                <a:gd name="connsiteY39" fmla="*/ 381000 h 885825"/>
                <a:gd name="connsiteX40" fmla="*/ 85725 w 828675"/>
                <a:gd name="connsiteY40" fmla="*/ 428625 h 885825"/>
                <a:gd name="connsiteX41" fmla="*/ 31750 w 828675"/>
                <a:gd name="connsiteY41" fmla="*/ 444500 h 885825"/>
                <a:gd name="connsiteX42" fmla="*/ 9525 w 828675"/>
                <a:gd name="connsiteY42" fmla="*/ 476250 h 885825"/>
                <a:gd name="connsiteX43" fmla="*/ 0 w 828675"/>
                <a:gd name="connsiteY43" fmla="*/ 520700 h 885825"/>
                <a:gd name="connsiteX44" fmla="*/ 15875 w 828675"/>
                <a:gd name="connsiteY44" fmla="*/ 565150 h 885825"/>
                <a:gd name="connsiteX45" fmla="*/ 28575 w 828675"/>
                <a:gd name="connsiteY45" fmla="*/ 587375 h 885825"/>
                <a:gd name="connsiteX46" fmla="*/ 63500 w 828675"/>
                <a:gd name="connsiteY46" fmla="*/ 584200 h 885825"/>
                <a:gd name="connsiteX47" fmla="*/ 76200 w 828675"/>
                <a:gd name="connsiteY47" fmla="*/ 631825 h 885825"/>
                <a:gd name="connsiteX48" fmla="*/ 92075 w 828675"/>
                <a:gd name="connsiteY48" fmla="*/ 654050 h 885825"/>
                <a:gd name="connsiteX49" fmla="*/ 114300 w 828675"/>
                <a:gd name="connsiteY49" fmla="*/ 692150 h 885825"/>
                <a:gd name="connsiteX50" fmla="*/ 107950 w 828675"/>
                <a:gd name="connsiteY50" fmla="*/ 727075 h 885825"/>
                <a:gd name="connsiteX51" fmla="*/ 133350 w 828675"/>
                <a:gd name="connsiteY51" fmla="*/ 777875 h 885825"/>
                <a:gd name="connsiteX52" fmla="*/ 130175 w 828675"/>
                <a:gd name="connsiteY52" fmla="*/ 828675 h 885825"/>
                <a:gd name="connsiteX53" fmla="*/ 127000 w 828675"/>
                <a:gd name="connsiteY53" fmla="*/ 885825 h 88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28675" h="885825">
                  <a:moveTo>
                    <a:pt x="127000" y="885825"/>
                  </a:moveTo>
                  <a:lnTo>
                    <a:pt x="244475" y="873125"/>
                  </a:lnTo>
                  <a:lnTo>
                    <a:pt x="234950" y="809625"/>
                  </a:lnTo>
                  <a:lnTo>
                    <a:pt x="266700" y="774700"/>
                  </a:lnTo>
                  <a:lnTo>
                    <a:pt x="228600" y="765175"/>
                  </a:lnTo>
                  <a:lnTo>
                    <a:pt x="247650" y="720725"/>
                  </a:lnTo>
                  <a:lnTo>
                    <a:pt x="244475" y="622300"/>
                  </a:lnTo>
                  <a:lnTo>
                    <a:pt x="285750" y="600075"/>
                  </a:lnTo>
                  <a:lnTo>
                    <a:pt x="361950" y="587375"/>
                  </a:lnTo>
                  <a:lnTo>
                    <a:pt x="381000" y="561975"/>
                  </a:lnTo>
                  <a:lnTo>
                    <a:pt x="419100" y="552450"/>
                  </a:lnTo>
                  <a:lnTo>
                    <a:pt x="412750" y="504825"/>
                  </a:lnTo>
                  <a:lnTo>
                    <a:pt x="434975" y="454025"/>
                  </a:lnTo>
                  <a:lnTo>
                    <a:pt x="476250" y="463550"/>
                  </a:lnTo>
                  <a:lnTo>
                    <a:pt x="774700" y="450850"/>
                  </a:lnTo>
                  <a:lnTo>
                    <a:pt x="781050" y="304800"/>
                  </a:lnTo>
                  <a:lnTo>
                    <a:pt x="828675" y="222250"/>
                  </a:lnTo>
                  <a:lnTo>
                    <a:pt x="774700" y="222250"/>
                  </a:lnTo>
                  <a:lnTo>
                    <a:pt x="774700" y="209550"/>
                  </a:lnTo>
                  <a:lnTo>
                    <a:pt x="787400" y="190500"/>
                  </a:lnTo>
                  <a:lnTo>
                    <a:pt x="768350" y="139700"/>
                  </a:lnTo>
                  <a:lnTo>
                    <a:pt x="749300" y="101600"/>
                  </a:lnTo>
                  <a:lnTo>
                    <a:pt x="717550" y="88900"/>
                  </a:lnTo>
                  <a:lnTo>
                    <a:pt x="698500" y="92075"/>
                  </a:lnTo>
                  <a:lnTo>
                    <a:pt x="603250" y="69850"/>
                  </a:lnTo>
                  <a:lnTo>
                    <a:pt x="542925" y="0"/>
                  </a:lnTo>
                  <a:lnTo>
                    <a:pt x="520700" y="47625"/>
                  </a:lnTo>
                  <a:lnTo>
                    <a:pt x="454025" y="63500"/>
                  </a:lnTo>
                  <a:lnTo>
                    <a:pt x="419100" y="12700"/>
                  </a:lnTo>
                  <a:lnTo>
                    <a:pt x="381000" y="44450"/>
                  </a:lnTo>
                  <a:lnTo>
                    <a:pt x="314325" y="76200"/>
                  </a:lnTo>
                  <a:lnTo>
                    <a:pt x="276225" y="117475"/>
                  </a:lnTo>
                  <a:lnTo>
                    <a:pt x="241300" y="203200"/>
                  </a:lnTo>
                  <a:lnTo>
                    <a:pt x="196850" y="228600"/>
                  </a:lnTo>
                  <a:lnTo>
                    <a:pt x="149225" y="203200"/>
                  </a:lnTo>
                  <a:lnTo>
                    <a:pt x="95250" y="247650"/>
                  </a:lnTo>
                  <a:lnTo>
                    <a:pt x="60325" y="279400"/>
                  </a:lnTo>
                  <a:lnTo>
                    <a:pt x="85725" y="323850"/>
                  </a:lnTo>
                  <a:lnTo>
                    <a:pt x="104775" y="349250"/>
                  </a:lnTo>
                  <a:lnTo>
                    <a:pt x="95250" y="381000"/>
                  </a:lnTo>
                  <a:lnTo>
                    <a:pt x="85725" y="428625"/>
                  </a:lnTo>
                  <a:lnTo>
                    <a:pt x="31750" y="444500"/>
                  </a:lnTo>
                  <a:lnTo>
                    <a:pt x="9525" y="476250"/>
                  </a:lnTo>
                  <a:lnTo>
                    <a:pt x="0" y="520700"/>
                  </a:lnTo>
                  <a:lnTo>
                    <a:pt x="15875" y="565150"/>
                  </a:lnTo>
                  <a:lnTo>
                    <a:pt x="28575" y="587375"/>
                  </a:lnTo>
                  <a:lnTo>
                    <a:pt x="63500" y="584200"/>
                  </a:lnTo>
                  <a:lnTo>
                    <a:pt x="76200" y="631825"/>
                  </a:lnTo>
                  <a:lnTo>
                    <a:pt x="92075" y="654050"/>
                  </a:lnTo>
                  <a:lnTo>
                    <a:pt x="114300" y="692150"/>
                  </a:lnTo>
                  <a:lnTo>
                    <a:pt x="107950" y="727075"/>
                  </a:lnTo>
                  <a:lnTo>
                    <a:pt x="133350" y="777875"/>
                  </a:lnTo>
                  <a:lnTo>
                    <a:pt x="130175" y="828675"/>
                  </a:lnTo>
                  <a:lnTo>
                    <a:pt x="127000" y="88582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eaLnBrk="0" hangingPunct="0">
                <a:defRPr/>
              </a:pPr>
              <a:endParaRPr lang="uk-UA" sz="1000" u="sng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150" name="TextBox 149"/>
          <p:cNvSpPr txBox="1"/>
          <p:nvPr/>
        </p:nvSpPr>
        <p:spPr>
          <a:xfrm>
            <a:off x="1329653" y="2772748"/>
            <a:ext cx="102592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Тернопільська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1182491" y="1860235"/>
            <a:ext cx="8565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Волинська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1793747" y="1947630"/>
            <a:ext cx="89056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Рівненська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2530536" y="2293729"/>
            <a:ext cx="98720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Житомирська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1661559" y="3588497"/>
            <a:ext cx="95133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Чернівецька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1069256" y="3247448"/>
            <a:ext cx="8964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Івано-Франківська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826449" y="2681646"/>
            <a:ext cx="9816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Львівська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1871788" y="2924644"/>
            <a:ext cx="115711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Хмельницька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2524482" y="3220572"/>
            <a:ext cx="722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Вінницька</a:t>
            </a:r>
          </a:p>
          <a:p>
            <a:pPr defTabSz="912770">
              <a:defRPr/>
            </a:pPr>
            <a:endParaRPr lang="uk-UA" sz="900" dirty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latin typeface="Arial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3063236" y="2688165"/>
            <a:ext cx="72277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Київська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3578619" y="3155108"/>
            <a:ext cx="92771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Черкаська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2972254" y="4005064"/>
            <a:ext cx="72277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Одеська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3526353" y="4004926"/>
            <a:ext cx="94197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Миколаївська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4320555" y="4368679"/>
            <a:ext cx="9552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Херсонська</a:t>
            </a:r>
          </a:p>
          <a:p>
            <a:pPr defTabSz="912770">
              <a:defRPr/>
            </a:pPr>
            <a:endParaRPr lang="uk-UA" sz="900" dirty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latin typeface="Arial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4903513" y="4130249"/>
            <a:ext cx="9456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Запорізька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3631842" y="3479168"/>
            <a:ext cx="111283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Кіровоградська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4557363" y="3489344"/>
            <a:ext cx="122575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Дніпропетровська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4200026" y="2694843"/>
            <a:ext cx="10633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Полтавська</a:t>
            </a:r>
          </a:p>
        </p:txBody>
      </p:sp>
      <p:sp>
        <p:nvSpPr>
          <p:cNvPr id="168" name="TextBox 167"/>
          <p:cNvSpPr txBox="1"/>
          <p:nvPr/>
        </p:nvSpPr>
        <p:spPr>
          <a:xfrm>
            <a:off x="3406368" y="1844824"/>
            <a:ext cx="10703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Чернігівська</a:t>
            </a:r>
          </a:p>
        </p:txBody>
      </p:sp>
      <p:sp>
        <p:nvSpPr>
          <p:cNvPr id="169" name="TextBox 168"/>
          <p:cNvSpPr txBox="1"/>
          <p:nvPr/>
        </p:nvSpPr>
        <p:spPr>
          <a:xfrm>
            <a:off x="4365824" y="2042550"/>
            <a:ext cx="79544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Сумська</a:t>
            </a:r>
          </a:p>
        </p:txBody>
      </p:sp>
      <p:sp>
        <p:nvSpPr>
          <p:cNvPr id="170" name="TextBox 169"/>
          <p:cNvSpPr txBox="1"/>
          <p:nvPr/>
        </p:nvSpPr>
        <p:spPr>
          <a:xfrm>
            <a:off x="5164253" y="2743527"/>
            <a:ext cx="9173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Харківська</a:t>
            </a:r>
          </a:p>
        </p:txBody>
      </p:sp>
      <p:sp>
        <p:nvSpPr>
          <p:cNvPr id="171" name="TextBox 170"/>
          <p:cNvSpPr txBox="1"/>
          <p:nvPr/>
        </p:nvSpPr>
        <p:spPr>
          <a:xfrm>
            <a:off x="5671464" y="3401037"/>
            <a:ext cx="79544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Донецька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3477651" y="2467470"/>
            <a:ext cx="72277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м. Київ</a:t>
            </a:r>
          </a:p>
        </p:txBody>
      </p:sp>
      <p:sp>
        <p:nvSpPr>
          <p:cNvPr id="173" name="Прямоугольник 181"/>
          <p:cNvSpPr/>
          <p:nvPr/>
        </p:nvSpPr>
        <p:spPr>
          <a:xfrm>
            <a:off x="1379982" y="2183291"/>
            <a:ext cx="569311" cy="250541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91,5</a:t>
            </a:r>
            <a:endParaRPr lang="uk-UA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74" name="Прямоугольник 182"/>
          <p:cNvSpPr/>
          <p:nvPr/>
        </p:nvSpPr>
        <p:spPr>
          <a:xfrm>
            <a:off x="1475656" y="3077391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93,6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75" name="Прямоугольник 183"/>
          <p:cNvSpPr/>
          <p:nvPr/>
        </p:nvSpPr>
        <p:spPr>
          <a:xfrm>
            <a:off x="2691820" y="3508027"/>
            <a:ext cx="569311" cy="289745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1400" b="1" kern="0" dirty="0" smtClean="0">
                <a:solidFill>
                  <a:sysClr val="window" lastClr="FFFFFF"/>
                </a:solidFill>
                <a:latin typeface="Arial"/>
              </a:rPr>
              <a:t>1</a:t>
            </a: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40,8</a:t>
            </a:r>
            <a:endParaRPr lang="uk-UA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76" name="Прямоугольник 184"/>
          <p:cNvSpPr/>
          <p:nvPr/>
        </p:nvSpPr>
        <p:spPr>
          <a:xfrm>
            <a:off x="1718970" y="3799293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79,9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77" name="Прямоугольник 185"/>
          <p:cNvSpPr/>
          <p:nvPr/>
        </p:nvSpPr>
        <p:spPr>
          <a:xfrm>
            <a:off x="5366068" y="3015726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152,6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78" name="Прямоугольник 186"/>
          <p:cNvSpPr/>
          <p:nvPr/>
        </p:nvSpPr>
        <p:spPr>
          <a:xfrm>
            <a:off x="3806540" y="4400065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65,0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79" name="Прямоугольник 188"/>
          <p:cNvSpPr/>
          <p:nvPr/>
        </p:nvSpPr>
        <p:spPr>
          <a:xfrm>
            <a:off x="3253346" y="2890161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97,1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80" name="Прямоугольник 190"/>
          <p:cNvSpPr/>
          <p:nvPr/>
        </p:nvSpPr>
        <p:spPr>
          <a:xfrm>
            <a:off x="3703264" y="2208331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91,9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81" name="Прямоугольник 191"/>
          <p:cNvSpPr/>
          <p:nvPr/>
        </p:nvSpPr>
        <p:spPr>
          <a:xfrm>
            <a:off x="4625635" y="2339083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97,8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82" name="Прямоугольник 192"/>
          <p:cNvSpPr/>
          <p:nvPr/>
        </p:nvSpPr>
        <p:spPr>
          <a:xfrm>
            <a:off x="2009745" y="2187616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101,9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83" name="Прямоугольник 193"/>
          <p:cNvSpPr/>
          <p:nvPr/>
        </p:nvSpPr>
        <p:spPr>
          <a:xfrm>
            <a:off x="314008" y="3543896"/>
            <a:ext cx="569311" cy="252289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110,5</a:t>
            </a:r>
            <a:endParaRPr lang="uk-UA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84" name="Прямоугольник 195"/>
          <p:cNvSpPr/>
          <p:nvPr/>
        </p:nvSpPr>
        <p:spPr>
          <a:xfrm>
            <a:off x="5751256" y="3648262"/>
            <a:ext cx="569311" cy="28429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239,5</a:t>
            </a:r>
            <a:endParaRPr lang="uk-UA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85" name="Прямоугольник 196"/>
          <p:cNvSpPr/>
          <p:nvPr/>
        </p:nvSpPr>
        <p:spPr>
          <a:xfrm>
            <a:off x="5136881" y="4366815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98,5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86" name="Прямоугольник 197"/>
          <p:cNvSpPr/>
          <p:nvPr/>
        </p:nvSpPr>
        <p:spPr>
          <a:xfrm>
            <a:off x="4438524" y="4667082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93,4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87" name="Прямоугольник 198"/>
          <p:cNvSpPr/>
          <p:nvPr/>
        </p:nvSpPr>
        <p:spPr>
          <a:xfrm>
            <a:off x="3299320" y="3348592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69,8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88" name="Прямоугольник 199"/>
          <p:cNvSpPr/>
          <p:nvPr/>
        </p:nvSpPr>
        <p:spPr>
          <a:xfrm>
            <a:off x="6290473" y="3100335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193,7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89" name="Прямоугольник 202"/>
          <p:cNvSpPr/>
          <p:nvPr/>
        </p:nvSpPr>
        <p:spPr>
          <a:xfrm>
            <a:off x="2064814" y="3299473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113,7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90" name="Прямоугольник 185"/>
          <p:cNvSpPr/>
          <p:nvPr/>
        </p:nvSpPr>
        <p:spPr>
          <a:xfrm>
            <a:off x="4617064" y="3803106"/>
            <a:ext cx="569311" cy="296350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182,8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91" name="Прямоугольник 185"/>
          <p:cNvSpPr/>
          <p:nvPr/>
        </p:nvSpPr>
        <p:spPr>
          <a:xfrm>
            <a:off x="3944431" y="3735309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54,7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92" name="Прямоугольник 189"/>
          <p:cNvSpPr/>
          <p:nvPr/>
        </p:nvSpPr>
        <p:spPr>
          <a:xfrm>
            <a:off x="3633555" y="2628562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162,7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93" name="Прямоугольник 294"/>
          <p:cNvSpPr/>
          <p:nvPr/>
        </p:nvSpPr>
        <p:spPr>
          <a:xfrm>
            <a:off x="2568822" y="2530910"/>
            <a:ext cx="569311" cy="26266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109,6</a:t>
            </a:r>
            <a:endParaRPr lang="uk-UA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94" name="Прямоугольник 184"/>
          <p:cNvSpPr/>
          <p:nvPr/>
        </p:nvSpPr>
        <p:spPr>
          <a:xfrm>
            <a:off x="1154101" y="3576646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121,4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95" name="Прямоугольник 184"/>
          <p:cNvSpPr/>
          <p:nvPr/>
        </p:nvSpPr>
        <p:spPr>
          <a:xfrm>
            <a:off x="889520" y="2902925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222,5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96" name="Прямоугольник 189"/>
          <p:cNvSpPr/>
          <p:nvPr/>
        </p:nvSpPr>
        <p:spPr>
          <a:xfrm>
            <a:off x="4431588" y="3023042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80,8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sp>
        <p:nvSpPr>
          <p:cNvPr id="197" name="Прямоугольник 184"/>
          <p:cNvSpPr/>
          <p:nvPr/>
        </p:nvSpPr>
        <p:spPr>
          <a:xfrm>
            <a:off x="2776576" y="4500760"/>
            <a:ext cx="569311" cy="267536"/>
          </a:xfrm>
          <a:prstGeom prst="rect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>
              <a:srgbClr val="4F81BD">
                <a:alpha val="40000"/>
              </a:srgbClr>
            </a:glow>
            <a:softEdge rad="25400"/>
          </a:effectLst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uk-UA" sz="1400" b="1" kern="0" dirty="0" smtClean="0">
                <a:solidFill>
                  <a:sysClr val="window" lastClr="FFFFFF"/>
                </a:solidFill>
                <a:latin typeface="Arial"/>
              </a:rPr>
              <a:t>134,1</a:t>
            </a:r>
            <a:endParaRPr lang="ru-RU" sz="1400" b="1" kern="0" dirty="0">
              <a:solidFill>
                <a:sysClr val="window" lastClr="FFFFFF"/>
              </a:solidFill>
              <a:latin typeface="Arial"/>
            </a:endParaRPr>
          </a:p>
        </p:txBody>
      </p:sp>
      <p:cxnSp>
        <p:nvCxnSpPr>
          <p:cNvPr id="198" name="Straight Connector 6"/>
          <p:cNvCxnSpPr>
            <a:stCxn id="192" idx="1"/>
          </p:cNvCxnSpPr>
          <p:nvPr/>
        </p:nvCxnSpPr>
        <p:spPr>
          <a:xfrm flipH="1" flipV="1">
            <a:off x="3513177" y="2669034"/>
            <a:ext cx="120378" cy="93296"/>
          </a:xfrm>
          <a:prstGeom prst="line">
            <a:avLst/>
          </a:prstGeom>
          <a:ln w="28575">
            <a:solidFill>
              <a:srgbClr val="558E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" name="TextBox 223"/>
          <p:cNvSpPr txBox="1"/>
          <p:nvPr/>
        </p:nvSpPr>
        <p:spPr>
          <a:xfrm>
            <a:off x="6084168" y="2852936"/>
            <a:ext cx="9173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Луганська</a:t>
            </a:r>
            <a:endParaRPr lang="uk-UA" sz="900" dirty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latin typeface="Arial"/>
            </a:endParaRPr>
          </a:p>
        </p:txBody>
      </p:sp>
      <p:sp>
        <p:nvSpPr>
          <p:cNvPr id="225" name="TextBox 224"/>
          <p:cNvSpPr txBox="1"/>
          <p:nvPr/>
        </p:nvSpPr>
        <p:spPr>
          <a:xfrm>
            <a:off x="107504" y="3270176"/>
            <a:ext cx="9816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2770">
              <a:defRPr/>
            </a:pPr>
            <a:r>
              <a:rPr lang="uk-UA" sz="900" dirty="0" smtClean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rial"/>
              </a:rPr>
              <a:t>Закарпатська</a:t>
            </a:r>
            <a:endParaRPr lang="uk-UA" sz="900" dirty="0"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771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8" grpId="0"/>
      <p:bldP spid="90" grpId="0"/>
      <p:bldP spid="91" grpId="0"/>
      <p:bldP spid="92" grpId="0" animBg="1"/>
      <p:bldP spid="9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eITQOMvr0Gv2EgWtM5HLg"/>
</p:tagLst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13611</TotalTime>
  <Words>2117</Words>
  <Application>Microsoft Office PowerPoint</Application>
  <PresentationFormat>Экран (4:3)</PresentationFormat>
  <Paragraphs>627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 підготовки, оцінки та відбору інвестиційних програм і проектів регіонального розвитку, що можуть реалізуватися за рахунок коштів державного фонду регіонального розвитку у 2015 році</dc:title>
  <dc:creator>Яндюк Андрій Анатолійович</dc:creator>
  <cp:lastModifiedBy>333</cp:lastModifiedBy>
  <cp:revision>231</cp:revision>
  <cp:lastPrinted>2016-01-28T11:20:49Z</cp:lastPrinted>
  <dcterms:created xsi:type="dcterms:W3CDTF">2015-02-14T11:38:58Z</dcterms:created>
  <dcterms:modified xsi:type="dcterms:W3CDTF">2016-02-01T06:28:38Z</dcterms:modified>
</cp:coreProperties>
</file>